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59" r:id="rId9"/>
    <p:sldId id="263" r:id="rId10"/>
    <p:sldId id="264" r:id="rId11"/>
    <p:sldId id="266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9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A36C-B7C2-47BA-A7FD-1B4A464A20A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ED86-1099-47A6-AB0D-778A519B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5"/>
            <a:ext cx="9144000" cy="523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3989" y="237701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22" y="822975"/>
            <a:ext cx="671355" cy="7089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3483" y="1461530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4245" y="2021451"/>
            <a:ext cx="59901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Viên : Nguyễn Thị Bích Phượng</a:t>
            </a:r>
          </a:p>
          <a:p>
            <a:pPr algn="ctr"/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Đào Thị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8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0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057400" y="1504950"/>
            <a:ext cx="4572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2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188018" y="1962150"/>
            <a:ext cx="4767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thơ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Nước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07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ài Thơ NƯỚC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8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511411" y="1962150"/>
            <a:ext cx="8121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Sự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tuần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hoàn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nước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48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2536-0DFF-37AA-5CE4-3FBBF3FA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2EE01-E934-1264-1DA5-4FAFA2C8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57150"/>
            <a:ext cx="8991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388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1143000" y="438150"/>
            <a:ext cx="7195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Cùng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nhau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3606" y="2110085"/>
            <a:ext cx="53767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4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567649" y="361950"/>
            <a:ext cx="4008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140589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- Cô</a:t>
            </a:r>
            <a:r>
              <a:rPr lang="vi-VN" dirty="0"/>
              <a:t> lấy đá bỏ vào cốc, chúng mình cùng quan sát</a:t>
            </a:r>
          </a:p>
          <a:p>
            <a:r>
              <a:rPr lang="vi-VN" b="1" dirty="0"/>
              <a:t>- </a:t>
            </a:r>
            <a:r>
              <a:rPr lang="vi-VN" dirty="0"/>
              <a:t>Đặt tay lên cục đá có cảm giác gì?</a:t>
            </a:r>
          </a:p>
          <a:p>
            <a:r>
              <a:rPr lang="vi-VN" b="1" dirty="0"/>
              <a:t>- </a:t>
            </a:r>
            <a:r>
              <a:rPr lang="vi-VN" dirty="0"/>
              <a:t>Vì sao cục đá nhỏ lại tan nhanh hơn cục đá to?</a:t>
            </a:r>
          </a:p>
          <a:p>
            <a:r>
              <a:rPr lang="vi-VN" dirty="0"/>
              <a:t>=&gt; Nhiệt độ ở ngoài cao hơn nhiệt độ trong tủ lạnh nên đá tan chảy. Tan chảy là một dạng bốc hơi của nước.</a:t>
            </a:r>
          </a:p>
          <a:p>
            <a:r>
              <a:rPr lang="vi-VN" dirty="0"/>
              <a:t>- Nếu uống nước quá nóng, hay quá lạnh thì điều gì sẽ xảy ra?</a:t>
            </a:r>
          </a:p>
        </p:txBody>
      </p:sp>
    </p:spTree>
    <p:extLst>
      <p:ext uri="{BB962C8B-B14F-4D97-AF65-F5344CB8AC3E}">
        <p14:creationId xmlns:p14="http://schemas.microsoft.com/office/powerpoint/2010/main" val="400214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ống nước đá có tốt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14"/>
            <a:ext cx="9144000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8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3305478" y="361950"/>
            <a:ext cx="2533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140589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+ Cô giới thiệu Nước nguội, nước nóng, cốc thủy tinh, tấm kính thủy tinh để đậy lên cốc.</a:t>
            </a:r>
          </a:p>
          <a:p>
            <a:r>
              <a:rPr lang="vi-VN" dirty="0"/>
              <a:t>+ Cho trẻ quan sát và nhận xét về nước ban đầu khi lúc nguội.</a:t>
            </a:r>
          </a:p>
          <a:p>
            <a:r>
              <a:rPr lang="vi-VN" dirty="0"/>
              <a:t>+ Sau đó cho trẻ quan sát bên cốc nước nóng xem có hiện tượng gì?</a:t>
            </a:r>
          </a:p>
          <a:p>
            <a:r>
              <a:rPr lang="vi-VN" dirty="0"/>
              <a:t>+ Rót nước nóng ra cốc và đậy miếng kính lên cho trẻ quan sát.</a:t>
            </a:r>
          </a:p>
          <a:p>
            <a:r>
              <a:rPr lang="vi-VN" dirty="0"/>
              <a:t>- Trẻ nói lên những hiện tượng mà trẻ thấy.</a:t>
            </a:r>
          </a:p>
        </p:txBody>
      </p:sp>
    </p:spTree>
    <p:extLst>
      <p:ext uri="{BB962C8B-B14F-4D97-AF65-F5344CB8AC3E}">
        <p14:creationId xmlns:p14="http://schemas.microsoft.com/office/powerpoint/2010/main" val="2637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244</Words>
  <Application>Microsoft Office PowerPoint</Application>
  <PresentationFormat>On-screen Show (16:9)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</cp:revision>
  <dcterms:created xsi:type="dcterms:W3CDTF">2024-04-02T08:50:04Z</dcterms:created>
  <dcterms:modified xsi:type="dcterms:W3CDTF">2025-04-15T08:51:45Z</dcterms:modified>
</cp:coreProperties>
</file>