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79" r:id="rId3"/>
    <p:sldId id="287" r:id="rId4"/>
    <p:sldId id="28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8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84" r:id="rId22"/>
    <p:sldId id="268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1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15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7A3938-1B48-4EC9-B4BD-860327F71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6817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9600" y="367914"/>
            <a:ext cx="39084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 MẦM NON GIANG BIÊN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083382"/>
            <a:ext cx="647410" cy="679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55718" y="1839253"/>
            <a:ext cx="9022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TRIÊN NGÔN NGỮ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66219" y="2397948"/>
            <a:ext cx="93726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viên:Đào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Thị Lan</a:t>
            </a:r>
          </a:p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Nguyễn Thị Bích Phượng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-7189"/>
            <a:ext cx="12725399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638801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410201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01805" y="1524000"/>
            <a:ext cx="55883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Trò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thông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minh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hơn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hlinkClick r:id="rId3" action="ppaction://hlinksldjump"/>
          </p:cNvPr>
          <p:cNvSpPr/>
          <p:nvPr/>
        </p:nvSpPr>
        <p:spPr>
          <a:xfrm>
            <a:off x="1524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4" action="ppaction://hlinksldjump"/>
          </p:cNvPr>
          <p:cNvSpPr/>
          <p:nvPr/>
        </p:nvSpPr>
        <p:spPr>
          <a:xfrm>
            <a:off x="1524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5" action="ppaction://hlinksldjump"/>
          </p:cNvPr>
          <p:cNvSpPr/>
          <p:nvPr/>
        </p:nvSpPr>
        <p:spPr>
          <a:xfrm>
            <a:off x="1524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6" action="ppaction://hlinksldjump"/>
          </p:cNvPr>
          <p:cNvSpPr/>
          <p:nvPr/>
        </p:nvSpPr>
        <p:spPr>
          <a:xfrm>
            <a:off x="6096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7" action="ppaction://hlinksldjump"/>
          </p:cNvPr>
          <p:cNvSpPr/>
          <p:nvPr/>
        </p:nvSpPr>
        <p:spPr>
          <a:xfrm>
            <a:off x="6096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8" action="ppaction://hlinksldjump"/>
          </p:cNvPr>
          <p:cNvSpPr/>
          <p:nvPr/>
        </p:nvSpPr>
        <p:spPr>
          <a:xfrm>
            <a:off x="6096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1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4953001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28601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24000" y="1981201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1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53051" y="717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0963" y="6205268"/>
            <a:ext cx="609600" cy="609600"/>
          </a:xfrm>
          <a:prstGeom prst="rect">
            <a:avLst/>
          </a:prstGeom>
        </p:spPr>
      </p:pic>
      <p:pic>
        <p:nvPicPr>
          <p:cNvPr id="1026" name="Picture 2" descr="Traffic Light - CSS đèn xanh đ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8" r="36592"/>
          <a:stretch/>
        </p:blipFill>
        <p:spPr bwMode="auto">
          <a:xfrm>
            <a:off x="4713513" y="1447800"/>
            <a:ext cx="2764973" cy="44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1" y="1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7696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7696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7696201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7696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7696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6629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9525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828802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0" y="601980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7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1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59E98-FA7C-B56A-B323-51631C66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D260E7-37D8-D7E5-B7C3-AC0787B40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71A86-0567-6B22-3FC9-9BB658CEF5BB}"/>
              </a:ext>
            </a:extLst>
          </p:cNvPr>
          <p:cNvSpPr txBox="1"/>
          <p:nvPr/>
        </p:nvSpPr>
        <p:spPr>
          <a:xfrm>
            <a:off x="4343400" y="2438400"/>
            <a:ext cx="2590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8F632D-B38D-F9F0-282F-0FFD9BC93392}"/>
              </a:ext>
            </a:extLst>
          </p:cNvPr>
          <p:cNvSpPr txBox="1"/>
          <p:nvPr/>
        </p:nvSpPr>
        <p:spPr>
          <a:xfrm>
            <a:off x="4191000" y="257367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91422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53051" y="717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0963" y="6205268"/>
            <a:ext cx="609600" cy="609600"/>
          </a:xfrm>
          <a:prstGeom prst="rect">
            <a:avLst/>
          </a:prstGeom>
        </p:spPr>
      </p:pic>
      <p:pic>
        <p:nvPicPr>
          <p:cNvPr id="2050" name="Picture 2" descr="Ánh sáng Đèn giao thông - Ánh sáng màu vàng đèn giao thông png tải về -  Miễn phí trong suốt Màu Vàng png Tải về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07" b="100000" l="0" r="98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7" y="1676400"/>
            <a:ext cx="2663825" cy="432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9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753051" y="717"/>
            <a:ext cx="46858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i_duong_em_nho_beat_-_nhac_beat_bai_di_duong_em_nho_296201710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725.156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0963" y="6205268"/>
            <a:ext cx="609600" cy="609600"/>
          </a:xfrm>
          <a:prstGeom prst="rect">
            <a:avLst/>
          </a:prstGeom>
        </p:spPr>
      </p:pic>
      <p:pic>
        <p:nvPicPr>
          <p:cNvPr id="3074" name="Picture 2" descr="Đèn Giao Thông Màu Đỏ Dừng Lại Ánh - Miễn Phí vector hình ảnh trên Pixabay  - Pixaba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486" y="1752600"/>
            <a:ext cx="3331027" cy="39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74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121158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00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62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288</Words>
  <Application>Microsoft Office PowerPoint</Application>
  <PresentationFormat>Widescreen</PresentationFormat>
  <Paragraphs>80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DELL</cp:lastModifiedBy>
  <cp:revision>51</cp:revision>
  <dcterms:created xsi:type="dcterms:W3CDTF">2016-04-10T13:01:26Z</dcterms:created>
  <dcterms:modified xsi:type="dcterms:W3CDTF">2025-03-18T09:33:33Z</dcterms:modified>
</cp:coreProperties>
</file>