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4" r:id="rId6"/>
    <p:sldId id="282" r:id="rId7"/>
    <p:sldId id="28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A655AC-0499-AA9D-1631-FE459629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8398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 QUẬN LONG BIÊN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077090"/>
            <a:ext cx="8153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907653" y="1497014"/>
            <a:ext cx="7272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LĨNH VỰC 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05" y="857944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304801" y="2876550"/>
            <a:ext cx="8305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Đào Thị Lan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Nguyễn Thị Bích Phượng 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485900" y="1620292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6" name="Em-Di-Qua-Nga-Tu-Duong-Pho-Hop-C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507.03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35623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1520166" y="943570"/>
            <a:ext cx="6173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ÀI NĂNG TỎA SÁNG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Em đi qua ngã tư đường phố - nhạc beat - nhạc không lời- nhạc chủ đề giao th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2109" y="3181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27285-E110-D820-99D7-6901C90AF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82AC8C-422E-5410-4D5F-E9E402242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CD7667-B41B-440E-8B11-69A4A43FB937}"/>
              </a:ext>
            </a:extLst>
          </p:cNvPr>
          <p:cNvSpPr/>
          <p:nvPr/>
        </p:nvSpPr>
        <p:spPr>
          <a:xfrm>
            <a:off x="2413200" y="943570"/>
            <a:ext cx="4387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 LÀM CA SỸ 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Em đi qua ngã tư đường phố - nhạc beat - nhạc không lời- nhạc chủ đề giao thông.mp3">
            <a:hlinkClick r:id="" action="ppaction://media"/>
            <a:extLst>
              <a:ext uri="{FF2B5EF4-FFF2-40B4-BE49-F238E27FC236}">
                <a16:creationId xmlns:a16="http://schemas.microsoft.com/office/drawing/2014/main" id="{98703748-3637-4069-2BEC-9BA8B02A74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2109" y="3181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i đường em nhớ (Hình minh họa theo lời bài há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002.13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2966" y="34099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4C240-6542-8B86-0818-6AA2AFC8A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5A2130-9010-58D5-E20C-5D53A936F267}"/>
              </a:ext>
            </a:extLst>
          </p:cNvPr>
          <p:cNvSpPr txBox="1"/>
          <p:nvPr/>
        </p:nvSpPr>
        <p:spPr>
          <a:xfrm>
            <a:off x="2438400" y="188595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977088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87</Words>
  <Application>Microsoft Office PowerPoint</Application>
  <PresentationFormat>On-screen Show (16:9)</PresentationFormat>
  <Paragraphs>18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DELL</cp:lastModifiedBy>
  <cp:revision>42</cp:revision>
  <dcterms:created xsi:type="dcterms:W3CDTF">2014-03-18T00:28:28Z</dcterms:created>
  <dcterms:modified xsi:type="dcterms:W3CDTF">2025-03-15T15:54:31Z</dcterms:modified>
</cp:coreProperties>
</file>