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0205C2-9D71-F67C-704A-37023E48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7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02523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1" y="967282"/>
            <a:ext cx="712418" cy="752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8931" y="1921083"/>
            <a:ext cx="6026137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9277" y="2362200"/>
            <a:ext cx="23791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334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3C84C2-123A-CB8E-B135-F4F1AC5D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589" y="2967335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</Words>
  <Application>Microsoft Office PowerPoint</Application>
  <PresentationFormat>On-screen Show (4:3)</PresentationFormat>
  <Paragraphs>16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</cp:revision>
  <dcterms:created xsi:type="dcterms:W3CDTF">2024-02-29T02:42:38Z</dcterms:created>
  <dcterms:modified xsi:type="dcterms:W3CDTF">2025-02-19T15:04:37Z</dcterms:modified>
</cp:coreProperties>
</file>