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9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6370" y="1733804"/>
            <a:ext cx="8235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LĨNH VỰC PHÁT TRIỂN VẬN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3140" y="2580095"/>
            <a:ext cx="7696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xa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12115" y="13791"/>
            <a:ext cx="8302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GIANG BIÊN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12475"/>
            <a:ext cx="849816" cy="891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B1F44-7D2D-1208-FBAB-D998B518ACB4}"/>
              </a:ext>
            </a:extLst>
          </p:cNvPr>
          <p:cNvSpPr txBox="1"/>
          <p:nvPr/>
        </p:nvSpPr>
        <p:spPr>
          <a:xfrm>
            <a:off x="3657600" y="4495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 </a:t>
            </a:r>
          </a:p>
        </p:txBody>
      </p:sp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512876" y="2967335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Khởi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</p:spPr>
      </p:pic>
      <p:sp>
        <p:nvSpPr>
          <p:cNvPr id="5" name="Rectangle 4"/>
          <p:cNvSpPr/>
          <p:nvPr/>
        </p:nvSpPr>
        <p:spPr>
          <a:xfrm>
            <a:off x="1967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TẬP PHÁT TRIỂN CHUNG</a:t>
            </a:r>
          </a:p>
        </p:txBody>
      </p:sp>
      <p:pic>
        <p:nvPicPr>
          <p:cNvPr id="3" name="Em-Yeu-Cay-Xanh-Hoang-Ngan-Ha 00_02_04.90-00_03_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996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455873" y="2118365"/>
            <a:ext cx="53238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ĐỘNG:</a:t>
            </a:r>
          </a:p>
          <a:p>
            <a:pPr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Ném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xa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bằng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5" name="Rectangle 4"/>
          <p:cNvSpPr/>
          <p:nvPr/>
        </p:nvSpPr>
        <p:spPr>
          <a:xfrm>
            <a:off x="3557983" y="1697356"/>
            <a:ext cx="4778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đuổi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chuột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858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625151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69</Words>
  <Application>Microsoft Office PowerPoint</Application>
  <PresentationFormat>Widescreen</PresentationFormat>
  <Paragraphs>14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13</cp:revision>
  <dcterms:created xsi:type="dcterms:W3CDTF">2019-10-19T02:41:55Z</dcterms:created>
  <dcterms:modified xsi:type="dcterms:W3CDTF">2025-02-19T14:49:10Z</dcterms:modified>
</cp:coreProperties>
</file>