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09F730-CD4B-20F5-7665-5E360E57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25400"/>
            <a:ext cx="12115800" cy="6815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1750" y="2416460"/>
            <a:ext cx="7144008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Lan </a:t>
            </a: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8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54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8305" y="2571254"/>
            <a:ext cx="4147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:”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Quả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7" name="Nhạc không lời Mùa xuân đến rồi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7342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123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6B5D8-42CA-1C0B-BF8A-C90969E1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6589" y="2967335"/>
            <a:ext cx="461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tưởng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944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2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901011-53A3-6F3F-68EA-EB99114DE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8"/>
            <a:ext cx="12192000" cy="684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6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62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</cp:revision>
  <dcterms:created xsi:type="dcterms:W3CDTF">2024-02-29T02:42:38Z</dcterms:created>
  <dcterms:modified xsi:type="dcterms:W3CDTF">2025-02-18T15:45:36Z</dcterms:modified>
</cp:coreProperties>
</file>