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19"/>
  </p:notesMasterIdLst>
  <p:sldIdLst>
    <p:sldId id="257" r:id="rId2"/>
    <p:sldId id="259" r:id="rId3"/>
    <p:sldId id="263" r:id="rId4"/>
    <p:sldId id="260" r:id="rId5"/>
    <p:sldId id="293" r:id="rId6"/>
    <p:sldId id="282" r:id="rId7"/>
    <p:sldId id="295" r:id="rId8"/>
    <p:sldId id="284" r:id="rId9"/>
    <p:sldId id="294" r:id="rId10"/>
    <p:sldId id="285" r:id="rId11"/>
    <p:sldId id="287" r:id="rId12"/>
    <p:sldId id="267" r:id="rId13"/>
    <p:sldId id="268" r:id="rId14"/>
    <p:sldId id="269" r:id="rId15"/>
    <p:sldId id="277" r:id="rId16"/>
    <p:sldId id="292" r:id="rId17"/>
    <p:sldId id="291" r:id="rId18"/>
  </p:sldIdLst>
  <p:sldSz cx="12192000" cy="6858000"/>
  <p:notesSz cx="6858000" cy="9144000"/>
  <p:custDataLst>
    <p:tags r:id="rId20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74193200 w 120000"/>
              <a:gd name="T3" fmla="*/ 0 h 120000"/>
              <a:gd name="T4" fmla="*/ 1741932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8581580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1BC43-2C9C-4B2F-A8E4-8EDCF008317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0EB3E-9AAF-479B-9AB7-0F1399FE022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3015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B8F7-1617-483B-A477-8D2BE5BDA6C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06C88-1190-438B-B563-FAEF36E6AC5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899525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7C18A-5C5C-4536-B705-E85E4D2F57B9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5B91F-3D57-4B95-9CFB-98A0A1C3FBE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642499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4B877-B4A6-4E64-8B7D-F4168CC5329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0A724-D568-42FB-8D0E-F686631F153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6897407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2A9EB-718F-4786-B254-508A2037417C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7BBEB-A3E1-484F-BB73-75F1396792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361907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34D8-288C-40C2-986C-D7AAABA5242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64EF9-8631-4D42-89CB-CB69488C97B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535009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E0E22-AE91-4191-9A8F-D934D45595AF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558BE-69C5-4509-B922-F1A25BD1A67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12781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36C94-D140-4617-AFB4-A1756BCC04C6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3D21C-7813-4D1B-897F-4E7E9B4A3DE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4370506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C7C4-364A-46E9-9CE2-FEF6C6A07669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B1D10-74C6-4CB3-BFC6-AD489198119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117172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5F9C6-D5B3-425C-BC9C-7B1AF8B577D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6AD5B-2C60-44F6-9A32-1B9A4ABA860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661211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7395B-0050-4EE2-B5AA-FB9B88B593A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35C81-6AB0-4360-9A93-E3D0DDEDF67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1186151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F8D92CB-3AD2-4010-81D0-F352091BA3E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308CEB2-2E2D-4236-A45A-1D3B856B170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minh\Contacts\Downloads\Ch&#249;m-qu&#7843;-ng&#7885;t.mp3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am hoc 21-22\hinhnen\hinh-background-mam-non-dep-nhat_040110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0611" y="0"/>
            <a:ext cx="6838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UBND QUẬN LONG BIÊN</a:t>
            </a:r>
          </a:p>
          <a:p>
            <a:pPr algn="ctr"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TRƯỜNG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MẦM NON GIANG BIÊN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260975" y="844550"/>
            <a:ext cx="185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3786" y="2107607"/>
            <a:ext cx="7522187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2060"/>
                </a:solidFill>
                <a:latin typeface="+mj-lt"/>
                <a:cs typeface="Arial" charset="0"/>
                <a:sym typeface="Arial" charset="0"/>
              </a:rPr>
              <a:t>LĨNH VỰC PHÁT TRIỂN NGÔN NGỮ</a:t>
            </a:r>
          </a:p>
          <a:p>
            <a:pPr>
              <a:defRPr/>
            </a:pPr>
            <a:endParaRPr lang="vi-VN" sz="4000" b="1" dirty="0">
              <a:solidFill>
                <a:srgbClr val="002060"/>
              </a:solidFill>
              <a:latin typeface="+mj-lt"/>
              <a:cs typeface="Arial" charset="0"/>
              <a:sym typeface="Arial" charset="0"/>
            </a:endParaRPr>
          </a:p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Đề tài: Thơ: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  <a:sym typeface="Arial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  <a:sym typeface="Arial" charset="0"/>
              </a:rPr>
              <a:t>dây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itchFamily="18" charset="0"/>
                <a:sym typeface="Arial" charset="0"/>
              </a:rPr>
              <a:t>leo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itchFamily="18" charset="0"/>
                <a:sym typeface="Arial" charset="0"/>
              </a:rPr>
              <a:t>”</a:t>
            </a:r>
            <a:endParaRPr lang="vi-VN" sz="2800" b="1" dirty="0">
              <a:solidFill>
                <a:srgbClr val="FF0000"/>
              </a:solidFill>
              <a:latin typeface="+mj-lt"/>
              <a:cs typeface="Arial" charset="0"/>
              <a:sym typeface="Arial" charset="0"/>
            </a:endParaRPr>
          </a:p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Lứa tuổi: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–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tuổi</a:t>
            </a:r>
          </a:p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Giáo 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Bích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Phượng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Đào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Lan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44" y="978659"/>
            <a:ext cx="871656" cy="92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ngtree-cute-cartoon-sunflower-sun-background-poster-image_2068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57166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328160" y="2499360"/>
            <a:ext cx="3842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Đàm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thoại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44153" y="356870"/>
            <a:ext cx="74286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ai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0DAC9-04BF-4C8A-E0FC-8907FACE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89" t="-2703" r="12838"/>
          <a:stretch/>
        </p:blipFill>
        <p:spPr>
          <a:xfrm>
            <a:off x="487680" y="1553845"/>
            <a:ext cx="11216640" cy="479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E27F9-B662-8C0A-8ED6-959217ADD808}"/>
              </a:ext>
            </a:extLst>
          </p:cNvPr>
          <p:cNvSpPr txBox="1"/>
          <p:nvPr/>
        </p:nvSpPr>
        <p:spPr>
          <a:xfrm>
            <a:off x="9042400" y="2659380"/>
            <a:ext cx="2519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TỬU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4FB4AE-C7A6-A1A4-3B9C-75D4E1373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" y="2052320"/>
            <a:ext cx="10393680" cy="4114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47F7E7-6C2E-54C4-8AFD-3FEBA46A8609}"/>
              </a:ext>
            </a:extLst>
          </p:cNvPr>
          <p:cNvSpPr txBox="1"/>
          <p:nvPr/>
        </p:nvSpPr>
        <p:spPr>
          <a:xfrm>
            <a:off x="2712720" y="193040"/>
            <a:ext cx="71424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+ Trong bài thơ nói về cây gì?</a:t>
            </a:r>
            <a:endParaRPr lang="en-US" sz="4400" b="0" i="0" dirty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vi-VN" sz="5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Cây dây leo như thế nào?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595313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D558F-1639-9EE7-07FB-ACE4D37A2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60" y="1889760"/>
            <a:ext cx="10414000" cy="3901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5C4F0-B603-3456-E42E-92A55A61176D}"/>
              </a:ext>
            </a:extLst>
          </p:cNvPr>
          <p:cNvSpPr txBox="1"/>
          <p:nvPr/>
        </p:nvSpPr>
        <p:spPr>
          <a:xfrm>
            <a:off x="2265680" y="457706"/>
            <a:ext cx="86461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dây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leo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muốn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ngoài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cửa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sổ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</a:t>
            </a:r>
          </a:p>
          <a:p>
            <a:pPr algn="l"/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+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đã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tắm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56079" y="550316"/>
            <a:ext cx="87918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/>
              <a:t>+ Đội mưa rào giúp cây như thế nào?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67CF47-A69F-A549-3C93-08EB64124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240" y="1818640"/>
            <a:ext cx="10295571" cy="431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15440" y="515938"/>
            <a:ext cx="9643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70000" y="2392680"/>
            <a:ext cx="1015523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cây mau lớn phải chăm sóc cho cây: Tưới nước thường xuyên cho cây, xới đất, làm cỏ, bón phân cho cây và cho cây ra ngoài nắng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E716-3705-2B2B-56C4-FEB22FD27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ngtree-cute-cartoon-sunflower-sun-background-poster-image_206863.jpg">
            <a:extLst>
              <a:ext uri="{FF2B5EF4-FFF2-40B4-BE49-F238E27FC236}">
                <a16:creationId xmlns:a16="http://schemas.microsoft.com/office/drawing/2014/main" id="{8EA097CD-7F38-7871-E9EF-7205D064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57166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D444EB-960A-5630-D23D-35560DF8BDB8}"/>
              </a:ext>
            </a:extLst>
          </p:cNvPr>
          <p:cNvSpPr/>
          <p:nvPr/>
        </p:nvSpPr>
        <p:spPr>
          <a:xfrm>
            <a:off x="4328160" y="2499360"/>
            <a:ext cx="3842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Trẻ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đọc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o-hinh-nen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89248" y="3275112"/>
            <a:ext cx="74135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VÀ HẸN GẶP LẠI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nam hoc 21-22\hinhnen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1650" y="2301875"/>
            <a:ext cx="8146782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14350" indent="-514350">
              <a:buFontTx/>
              <a:buAutoNum type="arabicPeriod"/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Ổn định tổ chức, gây hứng thú:</a:t>
            </a:r>
          </a:p>
          <a:p>
            <a:pPr marL="514350" indent="-514350">
              <a:defRPr/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   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- Cô và trẻ hát bài hát: “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Em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 charset="0"/>
              </a:rPr>
              <a:t>xanh</a:t>
            </a:r>
            <a:r>
              <a:rPr lang="vi-VN" sz="3200" b="1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”</a:t>
            </a:r>
            <a:endParaRPr lang="vi-VN" sz="3200" b="1" dirty="0">
              <a:solidFill>
                <a:srgbClr val="FF0000"/>
              </a:solidFill>
              <a:latin typeface="+mj-lt"/>
              <a:cs typeface="Arial" charset="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nam hoc 21-22\hinhnen\images (2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1650" y="2301875"/>
            <a:ext cx="63912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tổ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charset="0"/>
              </a:rPr>
              <a:t>chức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  <a:sym typeface="Arial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ùm-quả-ngọ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1521440" y="6735762"/>
            <a:ext cx="244475" cy="244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B5E10C-17CE-A597-D9DB-570630781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27840" cy="655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7C921C-D54C-F5FE-DC7C-1204DA435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6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55FC9B-EBE6-80B6-5882-3E079BB2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360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3987433"/>
            <a:ext cx="2407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CA89C-C3EC-663E-4C38-FCE13EDAB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59"/>
          <a:stretch/>
        </p:blipFill>
        <p:spPr>
          <a:xfrm>
            <a:off x="0" y="-162560"/>
            <a:ext cx="12192000" cy="6776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103AD-0DB4-41D2-475B-115BCD297DD7}"/>
              </a:ext>
            </a:extLst>
          </p:cNvPr>
          <p:cNvSpPr txBox="1"/>
          <p:nvPr/>
        </p:nvSpPr>
        <p:spPr>
          <a:xfrm>
            <a:off x="9543392" y="4286353"/>
            <a:ext cx="24594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nghểnh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8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515BFC-DFFD-C462-CC86-D0419A6F4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6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38046-2442-25E1-D105-2D309CDA85C9}"/>
              </a:ext>
            </a:extLst>
          </p:cNvPr>
          <p:cNvSpPr txBox="1"/>
          <p:nvPr/>
        </p:nvSpPr>
        <p:spPr>
          <a:xfrm>
            <a:off x="9301655" y="4088904"/>
            <a:ext cx="28903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AFAAE-948C-97D3-4C07-0D6B7412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2727A-5387-7EC7-2237-A3F17FE183F1}"/>
              </a:ext>
            </a:extLst>
          </p:cNvPr>
          <p:cNvSpPr txBox="1"/>
          <p:nvPr/>
        </p:nvSpPr>
        <p:spPr>
          <a:xfrm>
            <a:off x="9286240" y="5394960"/>
            <a:ext cx="276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1959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56&quot;/&gt;&lt;/object&gt;&lt;/object&gt;&lt;object type=&quot;8&quot; unique_id=&quot;10016&quot;&gt;&lt;/object&gt;&lt;/object&gt;&lt;/database&gt;"/>
  <p:tag name="MMPROD_NEXTUNIQUEID" val="10009"/>
  <p:tag name="SECTOMILLISECCONVERTED" val="1"/>
  <p:tag name="INKNOELEADERBOARD" val="-201365824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261</Words>
  <Application>Microsoft Office PowerPoint</Application>
  <PresentationFormat>Widescreen</PresentationFormat>
  <Paragraphs>40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creator>Orians, A.J.</dc:creator>
  <cp:lastModifiedBy>DELL</cp:lastModifiedBy>
  <cp:revision>63</cp:revision>
  <dcterms:modified xsi:type="dcterms:W3CDTF">2025-02-18T15:48:45Z</dcterms:modified>
</cp:coreProperties>
</file>