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316" r:id="rId4"/>
    <p:sldId id="317" r:id="rId5"/>
    <p:sldId id="321" r:id="rId6"/>
    <p:sldId id="324" r:id="rId7"/>
    <p:sldId id="318" r:id="rId8"/>
    <p:sldId id="319" r:id="rId9"/>
    <p:sldId id="322" r:id="rId10"/>
    <p:sldId id="323" r:id="rId11"/>
    <p:sldId id="325" r:id="rId12"/>
    <p:sldId id="326" r:id="rId13"/>
    <p:sldId id="327" r:id="rId14"/>
    <p:sldId id="328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9107-54AB-4681-9604-216A8F19B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06543-4893-4B0A-BCAD-4DD92198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186-5604-4054-81A7-006D1EF1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C9689-E31E-45AE-BF4D-4B2976C8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3089-77FD-494B-A83D-F226721E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0183-BFC5-4963-AC9E-86D8ED7C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26CC2-08E0-4A61-BB97-FD54160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68-D631-4071-944E-ED4B8EAE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393B-C963-425A-A047-E1E8C48A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3B455-4677-4734-9D2A-9E9BDC1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AA1C6-987F-4931-958D-C7FE09451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85348-01C6-4D72-899C-4C5388151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2A54-29E0-4CC9-8385-8B5AEE55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A05C-D825-4104-875B-F20DAE8D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7F13-D76A-4D3C-AA87-625DB062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0E92-0319-420B-9483-4440B9F1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04C9-A411-43D7-9951-957A01EB7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B1EF-B3D4-4496-97FF-8A9D8DA3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5F1F-3A9B-4841-8403-1CBDF337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B7C5-FF9F-4018-B9EB-789F4D0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C34-3295-481B-A306-2B327F43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D595E-C02A-4602-ACEB-09B0B246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8FE8-FE4C-42C9-901D-499E39A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2555-61E9-4513-A3F5-E4704EFA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04C6-E6E4-4471-8442-0D8080CF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3FFB-578A-48AA-800C-01131558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B500-5384-46C5-80EC-51A1590F5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E5B3A-2282-47F9-9DA8-E6D227D7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9F5DE-F553-48AC-A0A7-91FDB2F2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A0C6-1AF6-47B1-9F95-96B85EF1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56709-8B49-414C-9039-148CE70A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E4D7-ED01-42E6-B6E3-9C4C8A76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9085-741A-4593-9986-73D5585B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E11F5-353C-44EF-A479-64FD9DBB9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4EC6F-6DA3-4566-8CF4-05CB07187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C7322-40C9-48BC-8579-953CDFE83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4533A-0EE1-4267-B548-7540B8B3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8079-3D75-4DFF-B78A-C7741E04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55D6B-F2F5-48BE-9849-93FCA2E5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625-5B91-41A2-B52B-4E28F78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041EE-85CF-4827-A679-83F8CBC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3538F-7470-4EDD-94B8-848E8B89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141AD-0A75-4645-88E5-994EE665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8F8D7-35B4-4240-BD94-9AB56505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C951C-32C8-4BDB-BB42-95E4D66D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E651-180F-4C91-A758-8381D327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1486-F699-4E03-BE2E-70B065F6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0DD1-D13A-48BE-BB94-A0630A2C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97BBD-8B38-4934-B562-DB1E76B29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2374-FABD-4335-B96B-CA48BDD9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558C1-217A-4610-8E63-C78487B4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BCB1-1BB6-43C3-BC59-411CA06C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1C6A-D34B-4CB1-BC9F-875F0CDE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D5B7C-C5B6-4BFF-B1D0-B180460D0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B37D1-BC25-49F3-83F9-1D86A8EBE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2897-FEED-48D9-A5A9-12526A5A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747E0-27EB-4C7B-82AA-FFDECD2E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244A-7A16-4A03-A9F3-EB8EFA7D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72851-49CC-4AB1-8AD1-1FB16578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54606-C27D-4311-A993-75F1F9C2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F9D7-156E-4B7D-AEEB-6C1323E42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8831-5F97-4EA3-A89C-2D28531CAD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5EA3-7393-4876-8411-0723C8DFC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E7D1-81A4-4341-A45F-A0F8C37E3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1254-6070-4F26-B095-10D62DF5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video" Target="../media/media2.mp4"/><Relationship Id="rId7" Type="http://schemas.openxmlformats.org/officeDocument/2006/relationships/image" Target="../media/image21.png"/><Relationship Id="rId2" Type="http://schemas.microsoft.com/office/2007/relationships/media" Target="../media/media2.mp4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2.mp4"/><Relationship Id="rId7" Type="http://schemas.openxmlformats.org/officeDocument/2006/relationships/image" Target="../media/image26.png"/><Relationship Id="rId2" Type="http://schemas.microsoft.com/office/2007/relationships/media" Target="../media/media2.mp4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2.mp4"/><Relationship Id="rId7" Type="http://schemas.openxmlformats.org/officeDocument/2006/relationships/image" Target="../media/image11.pn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../media/media2.mp4"/><Relationship Id="rId7" Type="http://schemas.openxmlformats.org/officeDocument/2006/relationships/image" Target="../media/image17.png"/><Relationship Id="rId2" Type="http://schemas.microsoft.com/office/2007/relationships/media" Target="../media/media2.mp4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86B8-DA97-486A-A049-E35544FF7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29503-55E6-4CC6-82D3-6CE1D2811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DD007F38-8C57-451D-A1B4-91F208A2B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0C7EF-7B76-40A0-8988-1CB25E9CD8FC}"/>
              </a:ext>
            </a:extLst>
          </p:cNvPr>
          <p:cNvSpPr txBox="1"/>
          <p:nvPr/>
        </p:nvSpPr>
        <p:spPr>
          <a:xfrm>
            <a:off x="3657192" y="785577"/>
            <a:ext cx="507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80F6A-EDEB-4417-ADF1-5AB938A8F7EE}"/>
              </a:ext>
            </a:extLst>
          </p:cNvPr>
          <p:cNvSpPr txBox="1"/>
          <p:nvPr/>
        </p:nvSpPr>
        <p:spPr>
          <a:xfrm>
            <a:off x="2171700" y="2776141"/>
            <a:ext cx="832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trẻ so sánh số 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phạm vi 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A2603-9381-47E0-8CEB-BB13165B63A4}"/>
              </a:ext>
            </a:extLst>
          </p:cNvPr>
          <p:cNvSpPr txBox="1"/>
          <p:nvPr/>
        </p:nvSpPr>
        <p:spPr>
          <a:xfrm>
            <a:off x="3223846" y="4069547"/>
            <a:ext cx="5744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18" y="1681662"/>
            <a:ext cx="871656" cy="92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7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2"/>
    </mc:Choice>
    <mc:Fallback xmlns="">
      <p:transition spd="slow" advTm="2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7832-0BFA-4DAF-B256-E71E289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6DDF-357C-444B-B2A1-2DB39E46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text, flower, bouquet, plant&#10;&#10;Description automatically generated">
            <a:extLst>
              <a:ext uri="{FF2B5EF4-FFF2-40B4-BE49-F238E27FC236}">
                <a16:creationId xmlns:a16="http://schemas.microsoft.com/office/drawing/2014/main" id="{EAB0F2B6-05A0-4F2A-875A-C7C7F0A8A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0A847D-51BB-4598-89D9-765C16A4172F}"/>
              </a:ext>
            </a:extLst>
          </p:cNvPr>
          <p:cNvSpPr/>
          <p:nvPr/>
        </p:nvSpPr>
        <p:spPr>
          <a:xfrm>
            <a:off x="423649" y="3290631"/>
            <a:ext cx="5254996" cy="304259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F9DF4732-F102-4AAE-8F56-11C16528D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1" y="3713259"/>
            <a:ext cx="2734178" cy="2271419"/>
          </a:xfrm>
          <a:prstGeom prst="rect">
            <a:avLst/>
          </a:prstGeom>
        </p:spPr>
      </p:pic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D435ABB-9B27-46DC-BAE5-B0D85FC6F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64" y="3713259"/>
            <a:ext cx="2734178" cy="22714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A10CF-B49A-4F2D-90AD-6BDE70CB92F0}"/>
              </a:ext>
            </a:extLst>
          </p:cNvPr>
          <p:cNvSpPr/>
          <p:nvPr/>
        </p:nvSpPr>
        <p:spPr>
          <a:xfrm>
            <a:off x="6241278" y="3281648"/>
            <a:ext cx="5514365" cy="304259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EDE207-D053-45F3-9620-0A1969F18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2" y="3661043"/>
            <a:ext cx="2177608" cy="2245375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EF37D9C-9736-45BD-AC7C-D33AEDD51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4" y="3256533"/>
            <a:ext cx="2177608" cy="2245375"/>
          </a:xfrm>
          <a:prstGeom prst="rect">
            <a:avLst/>
          </a:pr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9B8479B-25F4-4FB2-8E64-6E370C55B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36" y="3756816"/>
            <a:ext cx="2177608" cy="224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E7454E-891C-4629-82BD-0D1FD912B53D}"/>
              </a:ext>
            </a:extLst>
          </p:cNvPr>
          <p:cNvSpPr txBox="1"/>
          <p:nvPr/>
        </p:nvSpPr>
        <p:spPr>
          <a:xfrm>
            <a:off x="3987384" y="614597"/>
            <a:ext cx="5254996" cy="149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BEB98-45DA-47C5-93D4-2C04827F0E4D}"/>
              </a:ext>
            </a:extLst>
          </p:cNvPr>
          <p:cNvSpPr txBox="1"/>
          <p:nvPr/>
        </p:nvSpPr>
        <p:spPr>
          <a:xfrm>
            <a:off x="3328966" y="1301331"/>
            <a:ext cx="5824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gái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ít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8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9"/>
    </mc:Choice>
    <mc:Fallback xmlns="">
      <p:transition spd="slow" advTm="17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úng rồi chúc mừng b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úng rồi chúc mừng b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úng rồi chúc mừng b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6327-D026-4D43-BEB0-8353078A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08E82557-F336-4BF0-AB2A-FECF9AA1A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B1B21-B0A5-45E7-9D14-537CFC17FBCC}"/>
              </a:ext>
            </a:extLst>
          </p:cNvPr>
          <p:cNvSpPr/>
          <p:nvPr/>
        </p:nvSpPr>
        <p:spPr>
          <a:xfrm>
            <a:off x="1177460" y="4369546"/>
            <a:ext cx="4424516" cy="2304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B2989F-70B3-4BC6-A6DD-4FDAB8751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8" y="4475056"/>
            <a:ext cx="2067008" cy="1325562"/>
          </a:xfrm>
          <a:prstGeom prst="rect">
            <a:avLst/>
          </a:prstGeom>
        </p:spPr>
      </p:pic>
      <p:pic>
        <p:nvPicPr>
          <p:cNvPr id="11" name="Picture 10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E918E1A-942D-457B-A5CA-75777AAED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73" y="5276311"/>
            <a:ext cx="1893548" cy="1325562"/>
          </a:xfrm>
          <a:prstGeom prst="rect">
            <a:avLst/>
          </a:prstGeom>
        </p:spPr>
      </p:pic>
      <p:pic>
        <p:nvPicPr>
          <p:cNvPr id="12" name="Picture 11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CB264BE-1A3A-4044-B2F5-23065B2713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73" y="4475687"/>
            <a:ext cx="2067008" cy="12327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664A92-E2A4-4B88-A0E6-F451D1A7919D}"/>
              </a:ext>
            </a:extLst>
          </p:cNvPr>
          <p:cNvSpPr/>
          <p:nvPr/>
        </p:nvSpPr>
        <p:spPr>
          <a:xfrm>
            <a:off x="6296993" y="4371103"/>
            <a:ext cx="4424516" cy="2304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C4E28F-520F-4616-95C1-C7E05D4CAD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46" y="4468798"/>
            <a:ext cx="2137660" cy="2137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423B75-AFD3-432F-AC40-65EDBC2F1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04" y="4536219"/>
            <a:ext cx="2137660" cy="21376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0CAC1E-96CC-4327-A2B9-2C033628D2D3}"/>
              </a:ext>
            </a:extLst>
          </p:cNvPr>
          <p:cNvSpPr/>
          <p:nvPr/>
        </p:nvSpPr>
        <p:spPr>
          <a:xfrm>
            <a:off x="4087318" y="1690688"/>
            <a:ext cx="4032354" cy="10178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6766C8-495E-4072-AB3D-B1386098A1AC}"/>
              </a:ext>
            </a:extLst>
          </p:cNvPr>
          <p:cNvSpPr/>
          <p:nvPr/>
        </p:nvSpPr>
        <p:spPr>
          <a:xfrm>
            <a:off x="5727699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1C48D4-0F65-4403-AE4A-DD8475B47E59}"/>
              </a:ext>
            </a:extLst>
          </p:cNvPr>
          <p:cNvSpPr/>
          <p:nvPr/>
        </p:nvSpPr>
        <p:spPr>
          <a:xfrm>
            <a:off x="6910677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33F233-1808-4CDB-A491-345E3D1BD88A}"/>
              </a:ext>
            </a:extLst>
          </p:cNvPr>
          <p:cNvSpPr/>
          <p:nvPr/>
        </p:nvSpPr>
        <p:spPr>
          <a:xfrm>
            <a:off x="4504231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6B387-B65E-4127-9ACA-298CD6E2BEF5}"/>
              </a:ext>
            </a:extLst>
          </p:cNvPr>
          <p:cNvSpPr txBox="1"/>
          <p:nvPr/>
        </p:nvSpPr>
        <p:spPr>
          <a:xfrm>
            <a:off x="3331214" y="-14408"/>
            <a:ext cx="596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tròn</a:t>
            </a:r>
            <a:endParaRPr lang="en-US" sz="4000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25" name="479538281821576493">
            <a:hlinkClick r:id="" action="ppaction://media"/>
            <a:extLst>
              <a:ext uri="{FF2B5EF4-FFF2-40B4-BE49-F238E27FC236}">
                <a16:creationId xmlns:a16="http://schemas.microsoft.com/office/drawing/2014/main" id="{5C503829-8332-4C75-9530-2DF773F532B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62741" y="147735"/>
            <a:ext cx="935004" cy="935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6"/>
    </mc:Choice>
    <mc:Fallback xmlns="">
      <p:transition spd="slow" advTm="32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0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6" grpId="0" animBg="1"/>
      <p:bldP spid="13" grpId="0" animBg="1"/>
      <p:bldP spid="20" grpId="0" animBg="1"/>
      <p:bldP spid="21" grpId="0" animBg="1"/>
      <p:bldP spid="23" grpId="0" animBg="1"/>
    </p:bldLst>
  </p:timing>
  <p:extLst>
    <p:ext uri="{E180D4A7-C9FB-4DFB-919C-405C955672EB}">
      <p14:showEvtLst xmlns:p14="http://schemas.microsoft.com/office/powerpoint/2010/main">
        <p14:playEvt time="26561" objId="25"/>
        <p14:stopEvt time="31809" objId="2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43C8-0777-451F-A50C-31C9ADF4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99AE-58FD-4008-A9F0-4775F0A38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8BF37A6E-B6BD-4AC6-AB7A-D83A3A5E5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78F41-8E33-42F9-A0D4-7AD44A56B4DE}"/>
              </a:ext>
            </a:extLst>
          </p:cNvPr>
          <p:cNvSpPr txBox="1"/>
          <p:nvPr/>
        </p:nvSpPr>
        <p:spPr>
          <a:xfrm>
            <a:off x="3331214" y="-14408"/>
            <a:ext cx="596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tròn</a:t>
            </a:r>
            <a:endParaRPr lang="en-US" sz="4000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CA982-93BE-4B33-A74A-31AA3DAC27EA}"/>
              </a:ext>
            </a:extLst>
          </p:cNvPr>
          <p:cNvSpPr/>
          <p:nvPr/>
        </p:nvSpPr>
        <p:spPr>
          <a:xfrm>
            <a:off x="4087318" y="1690688"/>
            <a:ext cx="4032354" cy="10178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203A42-9A70-4341-8768-CB5E24AA5BA9}"/>
              </a:ext>
            </a:extLst>
          </p:cNvPr>
          <p:cNvSpPr/>
          <p:nvPr/>
        </p:nvSpPr>
        <p:spPr>
          <a:xfrm>
            <a:off x="5727699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C42E0F-A76A-4005-BA61-948BE326324F}"/>
              </a:ext>
            </a:extLst>
          </p:cNvPr>
          <p:cNvSpPr/>
          <p:nvPr/>
        </p:nvSpPr>
        <p:spPr>
          <a:xfrm>
            <a:off x="6910677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1DC95F-9543-429A-B262-8AB427AE463B}"/>
              </a:ext>
            </a:extLst>
          </p:cNvPr>
          <p:cNvSpPr/>
          <p:nvPr/>
        </p:nvSpPr>
        <p:spPr>
          <a:xfrm>
            <a:off x="4504231" y="1796831"/>
            <a:ext cx="725575" cy="72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A73C2A-E437-4168-B754-0CF38E70F846}"/>
              </a:ext>
            </a:extLst>
          </p:cNvPr>
          <p:cNvSpPr/>
          <p:nvPr/>
        </p:nvSpPr>
        <p:spPr>
          <a:xfrm>
            <a:off x="838200" y="4015145"/>
            <a:ext cx="4424516" cy="2304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E68660-9B50-4781-BCD7-A9A58FF37276}"/>
              </a:ext>
            </a:extLst>
          </p:cNvPr>
          <p:cNvSpPr/>
          <p:nvPr/>
        </p:nvSpPr>
        <p:spPr>
          <a:xfrm>
            <a:off x="6034988" y="3998401"/>
            <a:ext cx="4424516" cy="2304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556A0FA-D6DD-4A3C-AB36-0006A5BFE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" y="4042913"/>
            <a:ext cx="2067008" cy="1325562"/>
          </a:xfrm>
          <a:prstGeom prst="rect">
            <a:avLst/>
          </a:prstGeom>
        </p:spPr>
      </p:pic>
      <p:pic>
        <p:nvPicPr>
          <p:cNvPr id="13" name="Picture 12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B9E962B-8F4A-4952-B16D-6E4C3D509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76" y="4905961"/>
            <a:ext cx="2067008" cy="1325562"/>
          </a:xfrm>
          <a:prstGeom prst="rect">
            <a:avLst/>
          </a:prstGeom>
        </p:spPr>
      </p:pic>
      <p:pic>
        <p:nvPicPr>
          <p:cNvPr id="14" name="Picture 13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CEEA267-EBCC-4F50-A7E6-BEBBF278F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16" y="3964675"/>
            <a:ext cx="2067008" cy="1325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B1FD2-BD56-4826-BB84-3EF3F29ED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00" y="4066583"/>
            <a:ext cx="2137660" cy="2137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BA999-3F9C-479F-8860-744294D5A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43" y="4056073"/>
            <a:ext cx="2137660" cy="2137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4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2"/>
    </mc:Choice>
    <mc:Fallback xmlns="">
      <p:transition spd="slow" advTm="29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5337-7143-4FF4-9FB1-680DB35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ext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4F3D69E-BAB4-476D-BB91-96FAD4B2C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3078D-CBAF-4102-AD24-4D9934E040DC}"/>
              </a:ext>
            </a:extLst>
          </p:cNvPr>
          <p:cNvSpPr txBox="1"/>
          <p:nvPr/>
        </p:nvSpPr>
        <p:spPr>
          <a:xfrm>
            <a:off x="3331214" y="-14408"/>
            <a:ext cx="596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tròn</a:t>
            </a:r>
            <a:endParaRPr lang="en-US" sz="4000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60C70-EEF1-4E3F-A1C9-41E9C37F6E02}"/>
              </a:ext>
            </a:extLst>
          </p:cNvPr>
          <p:cNvSpPr/>
          <p:nvPr/>
        </p:nvSpPr>
        <p:spPr>
          <a:xfrm>
            <a:off x="4585252" y="1690688"/>
            <a:ext cx="3167270" cy="10178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B7E321-A598-4A49-87C2-56E831B0011E}"/>
              </a:ext>
            </a:extLst>
          </p:cNvPr>
          <p:cNvSpPr/>
          <p:nvPr/>
        </p:nvSpPr>
        <p:spPr>
          <a:xfrm>
            <a:off x="5133948" y="1829339"/>
            <a:ext cx="725575" cy="7243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FAE105-45B5-4C4A-93F4-16463E20C60C}"/>
              </a:ext>
            </a:extLst>
          </p:cNvPr>
          <p:cNvSpPr/>
          <p:nvPr/>
        </p:nvSpPr>
        <p:spPr>
          <a:xfrm>
            <a:off x="6464975" y="1857384"/>
            <a:ext cx="725575" cy="7243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8C54FB-A8DA-4292-B229-EF997DA4A9A2}"/>
              </a:ext>
            </a:extLst>
          </p:cNvPr>
          <p:cNvSpPr/>
          <p:nvPr/>
        </p:nvSpPr>
        <p:spPr>
          <a:xfrm>
            <a:off x="732183" y="4028660"/>
            <a:ext cx="4184374" cy="20673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7E639C-504B-4854-AA4E-7440FDA9BCC8}"/>
              </a:ext>
            </a:extLst>
          </p:cNvPr>
          <p:cNvSpPr/>
          <p:nvPr/>
        </p:nvSpPr>
        <p:spPr>
          <a:xfrm>
            <a:off x="6692505" y="4180017"/>
            <a:ext cx="4661295" cy="20673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BDEF2AA-CF30-4461-A829-DE58D3047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52" y="4346713"/>
            <a:ext cx="1699748" cy="103714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3780FB-81B3-4DFA-8F7E-1185D3A1E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26" y="5192991"/>
            <a:ext cx="1699748" cy="103714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E285EB-0F60-41B7-823E-B01E5971C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346713"/>
            <a:ext cx="1699748" cy="1037149"/>
          </a:xfrm>
          <a:prstGeom prst="rect">
            <a:avLst/>
          </a:prstGeom>
        </p:spPr>
      </p:pic>
      <p:pic>
        <p:nvPicPr>
          <p:cNvPr id="18" name="Picture 17" descr="A stuffed anima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B7BB92B-FFCE-4717-B5F6-C1FB44716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2" y="4291843"/>
            <a:ext cx="2142926" cy="1453371"/>
          </a:xfrm>
          <a:prstGeom prst="rect">
            <a:avLst/>
          </a:prstGeom>
        </p:spPr>
      </p:pic>
      <p:pic>
        <p:nvPicPr>
          <p:cNvPr id="19" name="Picture 18" descr="A stuffed anima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6A5EDF5-129C-487C-B782-C4CE46CA6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44" y="4346713"/>
            <a:ext cx="2142926" cy="1453371"/>
          </a:xfrm>
          <a:prstGeom prst="rect">
            <a:avLst/>
          </a:prstGeom>
        </p:spPr>
      </p:pic>
      <p:pic>
        <p:nvPicPr>
          <p:cNvPr id="20" name="479538281821576493">
            <a:hlinkClick r:id="" action="ppaction://media"/>
            <a:extLst>
              <a:ext uri="{FF2B5EF4-FFF2-40B4-BE49-F238E27FC236}">
                <a16:creationId xmlns:a16="http://schemas.microsoft.com/office/drawing/2014/main" id="{28EFF22F-5EB1-45FD-A825-3F6D4BB4A68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4235" y="195183"/>
            <a:ext cx="830921" cy="830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4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2"/>
    </mc:Choice>
    <mc:Fallback xmlns="">
      <p:transition spd="slow" advTm="28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1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11" grpId="0" animBg="1"/>
    </p:bldLst>
  </p:timing>
  <p:extLst>
    <p:ext uri="{E180D4A7-C9FB-4DFB-919C-405C955672EB}">
      <p14:showEvtLst xmlns:p14="http://schemas.microsoft.com/office/powerpoint/2010/main">
        <p14:playEvt time="21916" objId="20"/>
        <p14:stopEvt time="27163" objId="2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9418-5603-4A8F-9288-83DA4389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EAF5D5E-F241-4B65-BB63-5E73C0410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3969B-0367-4CA8-9903-05361B1CA07C}"/>
              </a:ext>
            </a:extLst>
          </p:cNvPr>
          <p:cNvSpPr txBox="1"/>
          <p:nvPr/>
        </p:nvSpPr>
        <p:spPr>
          <a:xfrm>
            <a:off x="3331214" y="-14408"/>
            <a:ext cx="596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 New Roman"/>
              </a:rPr>
              <a:t>tròn</a:t>
            </a:r>
            <a:endParaRPr lang="en-US" sz="4000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BD1F9-312F-4794-8A5D-5C1F96031101}"/>
              </a:ext>
            </a:extLst>
          </p:cNvPr>
          <p:cNvSpPr/>
          <p:nvPr/>
        </p:nvSpPr>
        <p:spPr>
          <a:xfrm>
            <a:off x="4585252" y="1690688"/>
            <a:ext cx="3167270" cy="10178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0E2A3D-92D6-407D-8059-027204AF718C}"/>
              </a:ext>
            </a:extLst>
          </p:cNvPr>
          <p:cNvSpPr/>
          <p:nvPr/>
        </p:nvSpPr>
        <p:spPr>
          <a:xfrm>
            <a:off x="5133948" y="1829339"/>
            <a:ext cx="725575" cy="7243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E4B099-3357-4095-BC1C-CB7E7972BD72}"/>
              </a:ext>
            </a:extLst>
          </p:cNvPr>
          <p:cNvSpPr/>
          <p:nvPr/>
        </p:nvSpPr>
        <p:spPr>
          <a:xfrm>
            <a:off x="6314256" y="1837440"/>
            <a:ext cx="725575" cy="7243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0D58F-0313-4BA4-BF11-46588BEBAC4C}"/>
              </a:ext>
            </a:extLst>
          </p:cNvPr>
          <p:cNvSpPr/>
          <p:nvPr/>
        </p:nvSpPr>
        <p:spPr>
          <a:xfrm>
            <a:off x="864000" y="4096658"/>
            <a:ext cx="4184374" cy="20673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C47648-8E6D-403B-9519-3B347B071DE5}"/>
              </a:ext>
            </a:extLst>
          </p:cNvPr>
          <p:cNvSpPr/>
          <p:nvPr/>
        </p:nvSpPr>
        <p:spPr>
          <a:xfrm>
            <a:off x="7275443" y="4149452"/>
            <a:ext cx="4184374" cy="20673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stuffed anima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534AC5-32F2-4880-9722-3A9C23CC9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75" y="4257274"/>
            <a:ext cx="2142926" cy="1453371"/>
          </a:xfrm>
          <a:prstGeom prst="rect">
            <a:avLst/>
          </a:prstGeom>
        </p:spPr>
      </p:pic>
      <p:pic>
        <p:nvPicPr>
          <p:cNvPr id="12" name="Picture 11" descr="A stuffed anima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9333015-2F43-45D5-B919-B3A2F9822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0" y="4330942"/>
            <a:ext cx="2142926" cy="145337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B300050-4476-485C-87EE-E224CA3F3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91" y="4403643"/>
            <a:ext cx="1699748" cy="103714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850FC4F-EA72-454C-8721-E78BEA715F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56" y="5166387"/>
            <a:ext cx="1699748" cy="103714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B4764DC-64B1-44D1-B3AF-BD7730F91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27" y="4346713"/>
            <a:ext cx="1699748" cy="1037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1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0"/>
    </mc:Choice>
    <mc:Fallback xmlns="">
      <p:transition spd="slow" advTm="1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úng rồi chúc mừng b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A344-B704-465E-8F70-121F09AC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09A55DB7-03AE-4FAC-B7B0-CC36CFAB9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248"/>
          </a:xfrm>
        </p:spPr>
      </p:pic>
    </p:spTree>
    <p:extLst>
      <p:ext uri="{BB962C8B-B14F-4D97-AF65-F5344CB8AC3E}">
        <p14:creationId xmlns:p14="http://schemas.microsoft.com/office/powerpoint/2010/main" val="14230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5"/>
    </mc:Choice>
    <mc:Fallback xmlns="">
      <p:transition spd="slow" advTm="191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451802" y="2505670"/>
            <a:ext cx="3288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 ĐẾM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Tập Đếm ♫ Nào Các Bạn Cùng Giơ Tay Ta Đếm Cho Thật Đều 1 với 1 là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2955" y="6187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D808-B860-49A1-9DD2-5CBE40D5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1C99AD63-0C72-45BA-BD45-1CD6DB679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pic>
        <p:nvPicPr>
          <p:cNvPr id="9" name="Picture 8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C5FEC1A0-4444-45E6-A4FA-E1D94C155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3429000"/>
            <a:ext cx="3215932" cy="3215932"/>
          </a:xfrm>
          <a:prstGeom prst="rect">
            <a:avLst/>
          </a:prstGeom>
        </p:spPr>
      </p:pic>
      <p:pic>
        <p:nvPicPr>
          <p:cNvPr id="10" name="Picture 9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D4DA60DA-CFA7-4762-9947-3CC986D0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05" y="3429000"/>
            <a:ext cx="3215932" cy="3215932"/>
          </a:xfrm>
          <a:prstGeom prst="rect">
            <a:avLst/>
          </a:prstGeom>
        </p:spPr>
      </p:pic>
      <p:pic>
        <p:nvPicPr>
          <p:cNvPr id="11" name="Picture 10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6B5FEC69-9F94-46FD-B063-C804EBB8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429000"/>
            <a:ext cx="3215932" cy="3215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20BA71-EB51-4BB1-ACF1-615899FFC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176">
            <a:off x="1005567" y="1163193"/>
            <a:ext cx="2577096" cy="2499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CC4A22-7025-48B6-9B78-2894EC3AF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176">
            <a:off x="4416167" y="1333132"/>
            <a:ext cx="2577096" cy="2570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0"/>
    </mc:Choice>
    <mc:Fallback xmlns="">
      <p:transition spd="slow" advTm="33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61CC-FAC1-4C37-9EAB-C4BF08BF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22CD-61C9-45C3-9FF4-CFA930FB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A41FA1D-D8B4-418E-AC05-740CD8D9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5" y="0"/>
            <a:ext cx="1224642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18724-776E-4E19-B72B-C891AE2DC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176">
            <a:off x="830600" y="1938885"/>
            <a:ext cx="2577096" cy="2335082"/>
          </a:xfrm>
          <a:prstGeom prst="rect">
            <a:avLst/>
          </a:prstGeom>
        </p:spPr>
      </p:pic>
      <p:pic>
        <p:nvPicPr>
          <p:cNvPr id="8" name="Picture 7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46AF262E-34EA-49FB-A989-AFD923D3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02" y="3920779"/>
            <a:ext cx="3215932" cy="3215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08BFB-6E89-4EA3-B549-D5F2FEFF8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176">
            <a:off x="4870638" y="2085035"/>
            <a:ext cx="2577096" cy="2486534"/>
          </a:xfrm>
          <a:prstGeom prst="rect">
            <a:avLst/>
          </a:prstGeom>
        </p:spPr>
      </p:pic>
      <p:pic>
        <p:nvPicPr>
          <p:cNvPr id="5" name="Picture 4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8D039792-FAAD-40EC-BEEF-70098A2FA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" y="3896827"/>
            <a:ext cx="3215932" cy="3215932"/>
          </a:xfrm>
          <a:prstGeom prst="rect">
            <a:avLst/>
          </a:prstGeom>
        </p:spPr>
      </p:pic>
      <p:pic>
        <p:nvPicPr>
          <p:cNvPr id="7" name="Picture 6" descr="A yellow mug with a cartoon dog on it&#10;&#10;Description automatically generated with medium confidence">
            <a:extLst>
              <a:ext uri="{FF2B5EF4-FFF2-40B4-BE49-F238E27FC236}">
                <a16:creationId xmlns:a16="http://schemas.microsoft.com/office/drawing/2014/main" id="{B90F0B80-53D6-47C9-8016-50EDFD935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67" y="3905456"/>
            <a:ext cx="3215932" cy="32159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55E112-905F-4EC2-9BB5-4F21AC1BA927}"/>
              </a:ext>
            </a:extLst>
          </p:cNvPr>
          <p:cNvSpPr/>
          <p:nvPr/>
        </p:nvSpPr>
        <p:spPr>
          <a:xfrm>
            <a:off x="8030902" y="4267200"/>
            <a:ext cx="3045362" cy="2590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D3306-9DC8-429F-98B4-571E4FB5BF9F}"/>
              </a:ext>
            </a:extLst>
          </p:cNvPr>
          <p:cNvSpPr txBox="1"/>
          <p:nvPr/>
        </p:nvSpPr>
        <p:spPr>
          <a:xfrm>
            <a:off x="715617" y="365125"/>
            <a:ext cx="575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bàn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chải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ít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hơn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cốc</a:t>
            </a:r>
            <a:endParaRPr lang="en-US" sz="3600" dirty="0">
              <a:solidFill>
                <a:srgbClr val="7030A0"/>
              </a:solidFill>
              <a:latin typeface="Time New Roman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cốc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nhiều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hơn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bàn</a:t>
            </a:r>
            <a:r>
              <a:rPr lang="en-US" sz="36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 New Roman"/>
              </a:rPr>
              <a:t>chải</a:t>
            </a:r>
            <a:endParaRPr lang="en-US" sz="3600" dirty="0">
              <a:solidFill>
                <a:srgbClr val="7030A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9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55"/>
    </mc:Choice>
    <mc:Fallback xmlns="">
      <p:transition spd="slow" advTm="5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1.8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1.8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CB986F23-CED0-4152-8A6D-8718C7A60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2" cy="685799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7D36A7-BBE3-4D1E-AABA-128137545123}"/>
              </a:ext>
            </a:extLst>
          </p:cNvPr>
          <p:cNvSpPr txBox="1"/>
          <p:nvPr/>
        </p:nvSpPr>
        <p:spPr>
          <a:xfrm>
            <a:off x="3455767" y="2105559"/>
            <a:ext cx="5277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chơi</a:t>
            </a:r>
            <a:endParaRPr lang="en-US" sz="4400" dirty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tay</a:t>
            </a:r>
            <a:r>
              <a:rPr lang="en-US" sz="4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 New Roman"/>
              </a:rPr>
              <a:t>mắt</a:t>
            </a:r>
            <a:endParaRPr lang="en-US" sz="4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35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3"/>
    </mc:Choice>
    <mc:Fallback xmlns="">
      <p:transition spd="slow" advTm="250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A2DE-6828-48C2-8978-4B57A0C6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1DF8EFE9-398C-4480-9986-E1A6A7D96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4"/>
            <a:ext cx="12192000" cy="6904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4A4EB-F67F-498A-A7C1-87F81D2F3769}"/>
              </a:ext>
            </a:extLst>
          </p:cNvPr>
          <p:cNvSpPr txBox="1"/>
          <p:nvPr/>
        </p:nvSpPr>
        <p:spPr>
          <a:xfrm>
            <a:off x="3809999" y="793401"/>
            <a:ext cx="5393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E3CAAE-BD02-4605-90E4-F88ACB7859CC}"/>
              </a:ext>
            </a:extLst>
          </p:cNvPr>
          <p:cNvSpPr/>
          <p:nvPr/>
        </p:nvSpPr>
        <p:spPr>
          <a:xfrm>
            <a:off x="733458" y="3043004"/>
            <a:ext cx="4863548" cy="299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F58C52-597B-41ED-A7E5-A9E0FC51C442}"/>
              </a:ext>
            </a:extLst>
          </p:cNvPr>
          <p:cNvSpPr/>
          <p:nvPr/>
        </p:nvSpPr>
        <p:spPr>
          <a:xfrm>
            <a:off x="6435206" y="3087279"/>
            <a:ext cx="4863548" cy="299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2B80DD4-D05A-4976-BC2D-E571CD5A7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3429000"/>
            <a:ext cx="2001481" cy="2242929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6BBCEA2-0FD1-408D-B0AE-91D066BB4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73" y="3421532"/>
            <a:ext cx="2001481" cy="224292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A253473-94DD-4ADD-B8FC-71E409B1E0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56" y="3100587"/>
            <a:ext cx="2227415" cy="148230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58B5205-909E-4D74-9058-799C33D0C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71" y="3145436"/>
            <a:ext cx="2227415" cy="148230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C73B5EC-F376-46CC-8994-1473A47E50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39" y="4593926"/>
            <a:ext cx="2227415" cy="1482300"/>
          </a:xfrm>
          <a:prstGeom prst="rect">
            <a:avLst/>
          </a:prstGeom>
        </p:spPr>
      </p:pic>
      <p:pic>
        <p:nvPicPr>
          <p:cNvPr id="15" name="479538281821576493">
            <a:hlinkClick r:id="" action="ppaction://media"/>
            <a:extLst>
              <a:ext uri="{FF2B5EF4-FFF2-40B4-BE49-F238E27FC236}">
                <a16:creationId xmlns:a16="http://schemas.microsoft.com/office/drawing/2014/main" id="{C236C639-F765-478E-85CC-D15739BA8614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6830" y="345244"/>
            <a:ext cx="850981" cy="8509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5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2"/>
    </mc:Choice>
    <mc:Fallback xmlns="">
      <p:transition spd="slow" advTm="2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  <p:extLst>
    <p:ext uri="{E180D4A7-C9FB-4DFB-919C-405C955672EB}">
      <p14:showEvtLst xmlns:p14="http://schemas.microsoft.com/office/powerpoint/2010/main">
        <p14:playEvt time="14192" objId="15"/>
        <p14:stopEvt time="19420" objId="1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5249-156F-445C-B9F8-F1C1578A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A7BF22D2-B725-4B22-B398-070852A15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84"/>
            <a:ext cx="12192000" cy="690416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3C2C5B-F938-415E-AF55-509C4749C795}"/>
              </a:ext>
            </a:extLst>
          </p:cNvPr>
          <p:cNvSpPr/>
          <p:nvPr/>
        </p:nvSpPr>
        <p:spPr>
          <a:xfrm>
            <a:off x="733458" y="3043004"/>
            <a:ext cx="4863548" cy="299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E9D298-1042-47B0-9903-3930CD8BC9DC}"/>
              </a:ext>
            </a:extLst>
          </p:cNvPr>
          <p:cNvSpPr/>
          <p:nvPr/>
        </p:nvSpPr>
        <p:spPr>
          <a:xfrm>
            <a:off x="6697699" y="3087278"/>
            <a:ext cx="4760843" cy="2999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80F45B8-2A8D-435D-AB88-9B5BBA16B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3429000"/>
            <a:ext cx="2001481" cy="2242929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0E219D-9346-48B3-BA8F-E86833CB6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1" y="3429000"/>
            <a:ext cx="2001481" cy="2242929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75087137-41C0-4F89-B3A2-B3D286400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74" y="3256819"/>
            <a:ext cx="2227415" cy="148230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CBEFEA03-F63F-48D5-AB82-F02129750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73" y="4787562"/>
            <a:ext cx="2595568" cy="1277037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9034019D-C1B9-4BAB-AAD8-79872F4382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44" y="3256820"/>
            <a:ext cx="2227415" cy="1482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471748-AE8E-49C3-8D75-A57628A94C2C}"/>
              </a:ext>
            </a:extLst>
          </p:cNvPr>
          <p:cNvSpPr txBox="1"/>
          <p:nvPr/>
        </p:nvSpPr>
        <p:spPr>
          <a:xfrm>
            <a:off x="3810000" y="793401"/>
            <a:ext cx="59036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?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0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6"/>
    </mc:Choice>
    <mc:Fallback xmlns="">
      <p:transition spd="slow" advTm="20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ò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C678-9B14-4ECF-A20D-820EBBF3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1B17-11E6-49A4-974E-C6EE8814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EED42678-0077-4734-BAEB-03612E1C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84"/>
            <a:ext cx="12192000" cy="69041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F82C5C-CEE3-4F10-AB9E-89EE3764D336}"/>
              </a:ext>
            </a:extLst>
          </p:cNvPr>
          <p:cNvSpPr/>
          <p:nvPr/>
        </p:nvSpPr>
        <p:spPr>
          <a:xfrm>
            <a:off x="838200" y="3177915"/>
            <a:ext cx="4813092" cy="2865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6C00AC-5743-4EBB-B332-8B049C533FFA}"/>
              </a:ext>
            </a:extLst>
          </p:cNvPr>
          <p:cNvSpPr/>
          <p:nvPr/>
        </p:nvSpPr>
        <p:spPr>
          <a:xfrm>
            <a:off x="6299810" y="3241070"/>
            <a:ext cx="4813092" cy="2801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36B535-EB6F-42F6-8049-70EE73EA6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4" y="3580382"/>
            <a:ext cx="2148137" cy="2091548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F04A07-3ABF-4233-8EAB-29D74F8D9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06" y="3617842"/>
            <a:ext cx="1982981" cy="2048375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8BE6B72-B064-4EAE-A90C-E86975AAC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53" y="3323528"/>
            <a:ext cx="2322128" cy="1488157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65E7C86-80CE-45C5-985A-778B081C4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8" y="4765952"/>
            <a:ext cx="2322128" cy="1277037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5911DE65-BC32-406E-951E-86704018DC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81" y="3337534"/>
            <a:ext cx="2225351" cy="1428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AA1371-D2C0-430B-9879-6939B298521C}"/>
              </a:ext>
            </a:extLst>
          </p:cNvPr>
          <p:cNvSpPr txBox="1"/>
          <p:nvPr/>
        </p:nvSpPr>
        <p:spPr>
          <a:xfrm>
            <a:off x="3492248" y="732854"/>
            <a:ext cx="5810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hộp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bút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tạo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ít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6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"/>
    </mc:Choice>
    <mc:Fallback xmlns="">
      <p:transition spd="slow" advTm="7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BD08-74BE-4239-B585-CE5983F3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lower, bouquet, plant&#10;&#10;Description automatically generated">
            <a:extLst>
              <a:ext uri="{FF2B5EF4-FFF2-40B4-BE49-F238E27FC236}">
                <a16:creationId xmlns:a16="http://schemas.microsoft.com/office/drawing/2014/main" id="{80657F5C-A574-47B0-A30C-AE7E4AC8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120C2F-91AB-4E0D-B2A7-3C3E596D7B91}"/>
              </a:ext>
            </a:extLst>
          </p:cNvPr>
          <p:cNvSpPr/>
          <p:nvPr/>
        </p:nvSpPr>
        <p:spPr>
          <a:xfrm>
            <a:off x="237506" y="3043412"/>
            <a:ext cx="5514365" cy="3042595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7EC43D7-AEC8-46AC-B27B-93EB6C428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" y="3651819"/>
            <a:ext cx="2734178" cy="2271419"/>
          </a:xfrm>
          <a:prstGeom prst="rect">
            <a:avLst/>
          </a:prstGeom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4DC3955-39A6-4185-A032-6D6D20A8F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82" y="3598390"/>
            <a:ext cx="2734178" cy="227141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B47C5C-6104-462A-A9FF-EC574878A6E7}"/>
              </a:ext>
            </a:extLst>
          </p:cNvPr>
          <p:cNvSpPr/>
          <p:nvPr/>
        </p:nvSpPr>
        <p:spPr>
          <a:xfrm>
            <a:off x="6076623" y="3173382"/>
            <a:ext cx="5514365" cy="3042595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26A56DD-FF83-45F9-9A73-F61D9FD57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06" y="3497177"/>
            <a:ext cx="2177608" cy="2245375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DFB24E3-15C9-4CD1-AAD3-98A42151D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92" y="3571991"/>
            <a:ext cx="2177608" cy="2245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34769A-19C5-42DD-91E4-9D086008C6E6}"/>
              </a:ext>
            </a:extLst>
          </p:cNvPr>
          <p:cNvSpPr txBox="1"/>
          <p:nvPr/>
        </p:nvSpPr>
        <p:spPr>
          <a:xfrm>
            <a:off x="3571045" y="608972"/>
            <a:ext cx="461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ít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?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B4170E5-FAEF-49A4-822C-FE89028DB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36" y="3173382"/>
            <a:ext cx="2177608" cy="2245375"/>
          </a:xfrm>
          <a:prstGeom prst="rect">
            <a:avLst/>
          </a:prstGeom>
        </p:spPr>
      </p:pic>
      <p:pic>
        <p:nvPicPr>
          <p:cNvPr id="17" name="479538281821576493">
            <a:hlinkClick r:id="" action="ppaction://media"/>
            <a:extLst>
              <a:ext uri="{FF2B5EF4-FFF2-40B4-BE49-F238E27FC236}">
                <a16:creationId xmlns:a16="http://schemas.microsoft.com/office/drawing/2014/main" id="{D7B4A2C1-1526-4F67-A8D6-A6B7C5ED676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20135" y="39647"/>
            <a:ext cx="1196370" cy="100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1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1"/>
    </mc:Choice>
    <mc:Fallback xmlns="">
      <p:transition spd="slow" advTm="2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1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6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16928" objId="17"/>
        <p14:stopEvt time="22170" objId="1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1|1.8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2|7.4|1.8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9|7.6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4.4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7|1.8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1|4.2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157</Words>
  <Application>Microsoft Office PowerPoint</Application>
  <PresentationFormat>Widescreen</PresentationFormat>
  <Paragraphs>23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</cp:revision>
  <dcterms:created xsi:type="dcterms:W3CDTF">2022-01-08T14:31:25Z</dcterms:created>
  <dcterms:modified xsi:type="dcterms:W3CDTF">2025-01-18T18:29:41Z</dcterms:modified>
</cp:coreProperties>
</file>