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media/audio3.wav" ContentType="audio/wav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96" r:id="rId3"/>
    <p:sldMasterId id="2147483708" r:id="rId4"/>
    <p:sldMasterId id="2147483720" r:id="rId5"/>
    <p:sldMasterId id="2147483733" r:id="rId6"/>
  </p:sldMasterIdLst>
  <p:sldIdLst>
    <p:sldId id="256" r:id="rId7"/>
    <p:sldId id="284" r:id="rId8"/>
    <p:sldId id="285" r:id="rId9"/>
    <p:sldId id="257" r:id="rId10"/>
    <p:sldId id="270" r:id="rId11"/>
    <p:sldId id="269" r:id="rId12"/>
    <p:sldId id="258" r:id="rId13"/>
    <p:sldId id="259" r:id="rId14"/>
    <p:sldId id="260" r:id="rId15"/>
    <p:sldId id="272" r:id="rId16"/>
    <p:sldId id="273" r:id="rId17"/>
    <p:sldId id="274" r:id="rId18"/>
    <p:sldId id="277" r:id="rId19"/>
    <p:sldId id="283" r:id="rId20"/>
    <p:sldId id="263" r:id="rId21"/>
    <p:sldId id="275" r:id="rId22"/>
    <p:sldId id="276" r:id="rId23"/>
    <p:sldId id="278" r:id="rId24"/>
    <p:sldId id="287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89"/>
  </p:normalViewPr>
  <p:slideViewPr>
    <p:cSldViewPr snapToGrid="0" snapToObjects="1">
      <p:cViewPr varScale="1">
        <p:scale>
          <a:sx n="63" d="100"/>
          <a:sy n="63" d="100"/>
        </p:scale>
        <p:origin x="62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3508-138E-B04E-9E48-E6206F341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54B6E9-CBA5-EF45-B54D-B9BDFBBA6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1347D-8CE1-0149-A284-A228BA3C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E2CFC-8925-AC46-BBDB-D230B12D7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77432-8EE0-DE4E-A09B-ADD462FE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9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05D57-DD7A-4149-AB1C-7B22F4351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E878E3-6AB8-B04B-A3CB-827600D5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86CD5-1A5F-4148-867A-4A00C0D21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E7ED9-7724-404A-8856-62BA9597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CFA50-6189-0A44-BE04-342CA27C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89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A9B9EF-A734-0343-8324-A6D015177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01CA8-4319-0B41-9E75-BF6F954B5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CD2DF-14DB-C940-B921-8B6215518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7DC8B-06CD-414D-A6EC-4C1F4C288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D6935-D57F-E140-B986-FD4FA80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1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1/19/2025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40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1/19/2025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16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FFF39D"/>
                </a:solidFill>
              </a:rPr>
              <a:pPr/>
              <a:t>1/19/2025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en-US">
              <a:solidFill>
                <a:srgbClr val="FFF39D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62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1/19/2025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58506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1/19/2025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4456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1/19/2025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21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1/19/2025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71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1/19/2025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075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9A51A-8178-0F4E-B2BD-8D66C4AA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E3A0F-CD45-7D4D-BDCD-4898C9261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5E287-29EB-2E43-8AA7-2F7247324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1F326-697F-CE4F-B319-24C317A5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D94E9-3F78-6F43-B679-0BC1419F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53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1/19/2025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19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1/19/2025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26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8"/>
            <a:ext cx="2235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1/19/2025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37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78CBA-9793-41BE-8F9F-5AA321E31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71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49D54E-2C5D-4209-925E-EBD43C3077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76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8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BCF37-C0F1-4491-BED8-5673922F88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541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76D9D-4358-46A4-AF20-41B6D585C2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50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27E30D-329E-4413-905F-944F85BD2E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323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32243-5C33-4BAB-B4B3-8AF56CDA02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54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7635A-C24F-48F1-A2BD-26D0358974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8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88DD-BC24-1942-B71B-58DEACB9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15DB5-C72C-4648-BB5A-BFAFD3B24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6B2B9-F50B-DD48-B32F-359E71B7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4F63D-F320-F04F-978D-FE24BC70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4A1A8-7D3C-E149-B15F-6624AB25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690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9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9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44AD4-74F5-421B-828A-2D68602746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53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9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54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9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38242-C409-4638-AB40-C496B78ABE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841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E6502-2775-445D-9419-31B335FB9A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04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2DD52-B3B5-4EB0-A92C-0F7AC89DB6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8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F00D7-279B-42E9-90C6-5B36C44A52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150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B6C90-D745-47B7-8FDD-5A6F07B364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26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7E13B-16E2-46FD-AF6F-B48F23FE8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009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9D32A-E3BF-4B67-B6D7-C2017472E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228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70B49-B6AC-47C2-9555-D7DC354D89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278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4A51B-ED4E-4859-BB48-80BE58C0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370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ABEC-D07B-3943-9299-7304116B5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2FE2D-B1AE-844E-A3CA-6D7DA06EEE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08B92-9AFB-E442-A8AD-48AA864B0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E74A0-7012-E648-A96D-BDB702F9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CD028-35A5-114D-BE5A-6C4675E7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A1A74-1675-3448-9ADB-5648628FD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292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A57DC-E477-4A8B-B25D-1F352A61C0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0516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1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0267-1B4C-4E4A-8CE3-B80F45E1F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738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5F18E-FB70-4BF9-BBF1-D40668615A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262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24EF1-3BC1-49EA-8B98-EF3F01F51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91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D452C-88DC-4C09-8CB4-C2DC6A4397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78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ACFD-0C6A-47C8-B3D7-076B6F0D478B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7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F4D98-E1BF-4DF2-BF7E-8F7924066AD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82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9E6F-4471-49EA-B8DE-AA1D376791B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193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169C-931F-48A9-958E-E0953379114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37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E65FD-B35E-4792-923A-B2A12A76DB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27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13DEC-BB08-6D4C-A4DB-D3CA45094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D05D0-CED1-CA46-BEAC-016F8B3BE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69C9C3-87C6-2245-B5F7-8F99DD1E7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EAB2F-C89D-D34E-9918-52CE683AC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58B25F-687E-0543-9219-09F8B55B36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52165C-177E-2B4D-B75A-691B9B20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C4FA4-BD5E-E74E-BCD1-43E2F4C6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6039B0-329B-0747-84A2-1BB36853E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987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7F418-B672-4B6E-A2D8-F47AA67921B8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494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5A513-33E5-4A78-AA6E-A75C97986D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904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6CD8-050D-4FD8-87E1-86305873633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288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569-5118-4E6F-BF04-0F9A20FC9D2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3260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6B0B-D49E-49A8-92B8-ADD6A7B925A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147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A0F48-0A6C-4AD4-87CD-E7BCD6325E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87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9AA-FF5F-4030-8E91-F65E9E364A2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874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ACFD-0C6A-47C8-B3D7-076B6F0D478B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688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F4D98-E1BF-4DF2-BF7E-8F7924066AD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798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9E6F-4471-49EA-B8DE-AA1D376791B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72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B8414-2D54-3B45-9061-6DBA6CB2E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838B9-83DD-5249-924F-2C037F9D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57BD7-D0EE-D940-9383-A2BEF0691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14019A-8F7E-9F4E-965C-A93815937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42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F169C-931F-48A9-958E-E09533791147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5823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E65FD-B35E-4792-923A-B2A12A76DB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973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7F418-B672-4B6E-A2D8-F47AA67921B8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803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5A513-33E5-4A78-AA6E-A75C97986DD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077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A6CD8-050D-4FD8-87E1-863058736335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13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F569-5118-4E6F-BF04-0F9A20FC9D2C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8509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66B0B-D49E-49A8-92B8-ADD6A7B925A0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5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A0F48-0A6C-4AD4-87CD-E7BCD6325E01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731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79AA-FF5F-4030-8E91-F65E9E364A23}" type="slidenum">
              <a:rPr lang="vi-V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95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537E43-734D-314B-A3B4-545D33DC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BF38AD-BCD8-9E48-894E-8054503F6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62831-2FD1-9C4A-B4B6-D6420AF6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8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2241E-0A3D-F74F-A6E2-8E0431ED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E1179-1FDC-0A48-851C-1662B39E5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95A46-2B98-4941-BC4A-E128DD355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81BD4-4221-524E-B6B3-C4C68370F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C4412-BA36-2448-B019-6408B34D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1AD9E9-CC98-7C48-9734-921ECAB5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15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FCF8-2F63-F847-8953-C67EAC25F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3012A-0E7B-2542-B7FD-2281CE9EAE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F1099A-61E8-444D-9F9A-E6650C9D2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F77BB-E85D-5943-BF0E-F7AF52EF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BE722-16ED-8D45-9247-51F8A96994E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DA7C8-9C11-2244-865E-4C42F647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DC430-BE84-4B48-87F0-56DA53743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3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59E816-290E-1A4E-929F-F19DB224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9474D2-9D51-1F44-BAAA-72BD77B2A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78A8D-958E-D841-9701-2B83809FE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BE722-16ED-8D45-9247-51F8A96994E3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D2772F-6460-C342-9CB7-80B27B01EF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985CC-59A2-604F-A405-3C8614D56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1C208-6868-1844-8C66-16FBF8E2A0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0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DA7C1C7-8589-47BC-B4A9-5EACB97098B0}" type="datetimeFigureOut">
              <a:rPr lang="en-US" smtClean="0">
                <a:solidFill>
                  <a:srgbClr val="575F6D"/>
                </a:solidFill>
              </a:rPr>
              <a:pPr/>
              <a:t>1/19/2025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0ACF711-2BC8-47C3-81EB-E52DB8CBF9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6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D294AC-8EA7-4F47-9D2F-1BC82B37B2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8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36090-0E69-4EBF-9E95-98CBA4727C7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9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DECDA-5BD0-4675-94BE-F38D1C59DE56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25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5DECDA-5BD0-4675-94BE-F38D1C59DE56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5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jp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2A753FE-E21B-3740-83FA-01E85BA1ECE6}"/>
              </a:ext>
            </a:extLst>
          </p:cNvPr>
          <p:cNvSpPr txBox="1"/>
          <p:nvPr/>
        </p:nvSpPr>
        <p:spPr>
          <a:xfrm>
            <a:off x="2127917" y="128191"/>
            <a:ext cx="769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A2567-E527-BD48-815A-9FF5CB333B8D}"/>
              </a:ext>
            </a:extLst>
          </p:cNvPr>
          <p:cNvSpPr txBox="1"/>
          <p:nvPr/>
        </p:nvSpPr>
        <p:spPr>
          <a:xfrm>
            <a:off x="1019440" y="2464186"/>
            <a:ext cx="1015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FDE038-E9D2-7141-A9EF-520C24723948}"/>
              </a:ext>
            </a:extLst>
          </p:cNvPr>
          <p:cNvSpPr txBox="1"/>
          <p:nvPr/>
        </p:nvSpPr>
        <p:spPr>
          <a:xfrm>
            <a:off x="3262327" y="3535903"/>
            <a:ext cx="7518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3</a:t>
            </a:r>
          </a:p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solidFill>
                <a:srgbClr val="9416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9416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97" y="900042"/>
            <a:ext cx="901844" cy="94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92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3944" y="734592"/>
            <a:ext cx="2202623" cy="2026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65709" y="677456"/>
            <a:ext cx="2202623" cy="2026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80333" y="734592"/>
            <a:ext cx="2202623" cy="202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705" y="947684"/>
            <a:ext cx="1893715" cy="1813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705" y="4442128"/>
            <a:ext cx="1893715" cy="181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153" y="3950385"/>
            <a:ext cx="2314089" cy="2305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242" y="4040156"/>
            <a:ext cx="2314089" cy="230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509" y="3950385"/>
            <a:ext cx="2314089" cy="23050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178790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3524460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0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59054" y="1595996"/>
            <a:ext cx="2202623" cy="20264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14257" y="1690661"/>
            <a:ext cx="2202623" cy="2026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70792" y="1466956"/>
            <a:ext cx="2202623" cy="20264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917" y="1602353"/>
            <a:ext cx="1893715" cy="181332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289959" y="880717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329" y="1813775"/>
            <a:ext cx="1893715" cy="18133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88" y="1567897"/>
            <a:ext cx="2314089" cy="2305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225" y="1707502"/>
            <a:ext cx="2314089" cy="2305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5" y="1707502"/>
            <a:ext cx="2314089" cy="230505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69" y="1120988"/>
            <a:ext cx="9451200" cy="319889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0723" name="Picture 2" descr="D:\HÌNH NỀN POWERPOIN\5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981200" y="2286000"/>
              <a:ext cx="5562600" cy="2667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66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586214" y="2551837"/>
            <a:ext cx="8572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 3: Ôn luyện, củng cố: </a:t>
            </a:r>
          </a:p>
        </p:txBody>
      </p:sp>
    </p:spTree>
    <p:extLst>
      <p:ext uri="{BB962C8B-B14F-4D97-AF65-F5344CB8AC3E}">
        <p14:creationId xmlns:p14="http://schemas.microsoft.com/office/powerpoint/2010/main" val="419322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090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1466574" y="911045"/>
            <a:ext cx="857291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Trò chơi: Ai thông minh hơn 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466573" y="1964008"/>
            <a:ext cx="85729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Cách chơi: Trẻ đếm số lượng các nhóm đối tượng trên màn hình, tích chọn vào thẻ chấm tròn tương ứng, nếu chọn đúng sẽ có câu lệnh “ đúng rồi, bạn chọn giỏi lắm” nếu chọn sai sẽ có câu lệnh “Sai rồi” bé hãy chọn lại đi"</a:t>
            </a:r>
          </a:p>
        </p:txBody>
      </p:sp>
    </p:spTree>
    <p:extLst>
      <p:ext uri="{BB962C8B-B14F-4D97-AF65-F5344CB8AC3E}">
        <p14:creationId xmlns:p14="http://schemas.microsoft.com/office/powerpoint/2010/main" val="170912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AF49A8A-5235-C347-AAA3-240940718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14">
            <a:off x="741179" y="1124706"/>
            <a:ext cx="1904732" cy="1203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F49A8A-5235-C347-AAA3-240940718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14">
            <a:off x="2267747" y="1077709"/>
            <a:ext cx="1904732" cy="12031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29001" y="334186"/>
            <a:ext cx="4476207" cy="3561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6746139" y="981188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7307621" y="2619199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ighslide J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8635997" y="471831"/>
            <a:ext cx="1438032" cy="145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67" y="5354124"/>
            <a:ext cx="1321756" cy="116351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221338" y="182188"/>
            <a:ext cx="5024928" cy="46376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7603" y="5178325"/>
            <a:ext cx="1704708" cy="163233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B0A6219-EF2B-FA47-9727-3C29EB5864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4141" y="5163773"/>
            <a:ext cx="1723436" cy="16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0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5363E-6 7.40741E-7 L 0.01067 -0.4206 L 0.03566 -0.4125 " pathEditMode="relative" rAng="0" ptsTypes="AAA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" y="-2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324E-6 -4.07407E-6 C -0.00677 -0.02453 -0.00299 -0.05486 -0.00104 -0.0824 C 0.00078 -0.10648 0.0013 -0.15138 0.00846 -0.17129 C 0.01224 -0.18217 0.01797 -0.18472 0.02343 -0.18888 C 0.0414 -0.20162 0.0604 -0.20578 0.07863 -0.21458 C 0.08175 -0.23588 0.07668 -0.24444 0.07225 -0.26041 C 0.06978 -0.26851 0.06379 -0.28217 0.06379 -0.28171 C 0.06197 -0.29305 0.05858 -0.3 0.05429 -0.30578 C 0.05116 -0.31689 0.04648 -0.325 0.04322 -0.33657 C 0.04192 -0.34097 0.04062 -0.3449 0.03945 -0.3493 C 0.03866 -0.35162 0.03749 -0.35555 0.03749 -0.35509 C 0.05403 -0.38101 0.03619 -0.35555 0.08917 -0.36226 C 0.09126 -0.36273 0.09282 -0.36759 0.09464 -0.36898 C 0.09972 -0.37963 0.10492 -0.39236 0.1087 -0.40578 C 0.10909 -0.40879 0.11026 -0.41157 0.10961 -0.41435 C 0.10935 -0.41643 0.10779 -0.41551 0.10688 -0.41643 C 0.10388 -0.4199 0.09972 -0.42338 0.0975 -0.42916 " pathEditMode="relative" rAng="0" ptsTypes="ffffffffffffffffA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8" y="-21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510" y="310515"/>
            <a:ext cx="1755354" cy="1748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49" y="2072418"/>
            <a:ext cx="1926316" cy="1918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864" y="889123"/>
            <a:ext cx="1800273" cy="1793241"/>
          </a:xfrm>
          <a:prstGeom prst="rect">
            <a:avLst/>
          </a:prstGeom>
        </p:spPr>
      </p:pic>
      <p:pic>
        <p:nvPicPr>
          <p:cNvPr id="10" name="Picture 12" descr="oi2 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780" y="1316000"/>
            <a:ext cx="2386307" cy="191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i2 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328" y="1454331"/>
            <a:ext cx="2379567" cy="190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235142" y="85792"/>
            <a:ext cx="4502321" cy="4372997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879780" y="491387"/>
            <a:ext cx="4476207" cy="356180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3413" y="5370920"/>
            <a:ext cx="1287108" cy="10857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4137" y="5370920"/>
            <a:ext cx="1214763" cy="116319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835558" y="5448411"/>
            <a:ext cx="1038271" cy="1008210"/>
            <a:chOff x="5460620" y="825452"/>
            <a:chExt cx="1837676" cy="164733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60620" y="825452"/>
              <a:ext cx="1837676" cy="16473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428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12887E-7 -4.07407E-6 L -0.13994 -0.3821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3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8323E-7 -4.07407E-6 L -0.03215 -0.353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D071C1-461B-2644-AEFD-45EF04AF2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193" y="1049262"/>
            <a:ext cx="1193973" cy="1432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96920A-1A17-BF47-B90B-47D996AB5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635" y="3013324"/>
            <a:ext cx="1109386" cy="1331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D696CF-055A-9448-A970-1F9147C441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318" y="1140654"/>
            <a:ext cx="991748" cy="119009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471498" y="204562"/>
            <a:ext cx="4465045" cy="455492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020" y="5372110"/>
            <a:ext cx="1214763" cy="1163193"/>
          </a:xfrm>
          <a:prstGeom prst="rect">
            <a:avLst/>
          </a:prstGeom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52" y="1063018"/>
            <a:ext cx="1278328" cy="114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76" y="993079"/>
            <a:ext cx="1275627" cy="10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55" y="2330750"/>
            <a:ext cx="1300520" cy="121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751177" y="296900"/>
            <a:ext cx="4415395" cy="404768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576" y="5462581"/>
            <a:ext cx="1214763" cy="116319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V="1">
            <a:off x="0" y="5067656"/>
            <a:ext cx="12192000" cy="341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636" y="5372110"/>
            <a:ext cx="1318727" cy="1271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84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6878E-6 -3.15753E-6 C 0.00547 -0.03493 0.00092 -0.09067 0.00352 -0.13162 C 0.0043 -0.15799 0.0056 -0.18251 0.00638 -0.20934 C 0.00586 -0.23363 0.00651 -0.24936 0.00209 -0.26972 C 0.00118 -0.27828 0.00052 -0.2866 -0.00065 -0.29516 C -0.00026 -0.31413 -0.00195 -0.33125 0.00703 -0.33773 C 0.00768 -0.33888 0.00912 -0.34096 0.00912 -0.34073 L 0.00352 -0.34559 " pathEditMode="relative" rAng="0" ptsTypes="ffffffAA">
                                      <p:cBhvr>
                                        <p:cTn id="6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" y="-172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493E-6 1.55448E-6 L -0.08956 -0.4112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8" y="-205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his is a preview only. Click Download Now to download the templat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WordArt 3"/>
          <p:cNvSpPr>
            <a:spLocks noChangeArrowheads="1" noChangeShapeType="1" noTextEdit="1"/>
          </p:cNvSpPr>
          <p:nvPr/>
        </p:nvSpPr>
        <p:spPr bwMode="auto">
          <a:xfrm>
            <a:off x="2322285" y="255037"/>
            <a:ext cx="7250923" cy="183502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Trò chơi: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Về đúng nhà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1586214" y="2551837"/>
            <a:ext cx="85729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Cách chơi: Trẻ đi xung quanh lớp hát một số bài hát theo chủ đề, khi có hiệu lệnh thì tìm về ngôi nhà có thẻ chấm ( số lượng tương ứng) Cô bao quát, nhận xét trẻ khi tìm về nhà. Khen trẻ- Cho trẻ chơi (1-2 lần) tùy theo hứng thú của trẻ.</a:t>
            </a:r>
          </a:p>
        </p:txBody>
      </p:sp>
      <p:pic>
        <p:nvPicPr>
          <p:cNvPr id="2" name="Quả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39608" y="4624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6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10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_S_Template_Children_D01_3336x23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2179" cy="69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61046" y="2066780"/>
            <a:ext cx="679390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Kết thúc:</a:t>
            </a:r>
            <a:endParaRPr lang="en-US" alt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-Nhận xét, tuyên dương trẻ, cùng trẻ vận động bài “ Tập đếm”</a:t>
            </a:r>
          </a:p>
        </p:txBody>
      </p:sp>
      <p:pic>
        <p:nvPicPr>
          <p:cNvPr id="2" name="V.A – Bé Tập Đếm Bea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5619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_S_Template_Children_D01_3336x23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32179" cy="69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61046" y="2066780"/>
            <a:ext cx="679390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Ổn định tổ chức:</a:t>
            </a:r>
            <a:endParaRPr lang="en-US" alt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Cô cùng trẻ hát bài “Quả”</a:t>
            </a:r>
          </a:p>
        </p:txBody>
      </p:sp>
      <p:pic>
        <p:nvPicPr>
          <p:cNvPr id="6" name="Quả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102" y="1017037"/>
            <a:ext cx="9825135" cy="340891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pt-BR" sz="630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Xin </a:t>
            </a:r>
            <a:r>
              <a:rPr lang="pt-BR" sz="6300" dirty="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ch©n </a:t>
            </a:r>
            <a:r>
              <a:rPr lang="pt-BR" sz="630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thµnh </a:t>
            </a:r>
            <a:endParaRPr lang="pt-BR" sz="6300" dirty="0">
              <a:solidFill>
                <a:schemeClr val="accent2">
                  <a:lumMod val="50000"/>
                </a:schemeClr>
              </a:solidFill>
              <a:latin typeface=".VnAristote" pitchFamily="34" charset="0"/>
            </a:endParaRPr>
          </a:p>
          <a:p>
            <a:pPr marL="0" indent="0" algn="ctr">
              <a:buNone/>
              <a:defRPr/>
            </a:pPr>
            <a:r>
              <a:rPr lang="pt-BR" sz="6300" dirty="0">
                <a:solidFill>
                  <a:schemeClr val="accent2">
                    <a:lumMod val="50000"/>
                  </a:schemeClr>
                </a:solidFill>
                <a:latin typeface=".VnAristote" pitchFamily="34" charset="0"/>
              </a:rPr>
              <a:t>c¶m ¬n c¸c c« ®· ®Õn dù tiÕt häc!!!</a:t>
            </a:r>
          </a:p>
        </p:txBody>
      </p:sp>
    </p:spTree>
    <p:extLst>
      <p:ext uri="{BB962C8B-B14F-4D97-AF65-F5344CB8AC3E}">
        <p14:creationId xmlns:p14="http://schemas.microsoft.com/office/powerpoint/2010/main" val="25032316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istrator\Desktop\linh thi\anh nền\ảnh tư liệu\anh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042584" y="3007667"/>
            <a:ext cx="60846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Phần 1: Ôn tập, nhận biết số l</a:t>
            </a:r>
            <a:r>
              <a:rPr lang="vi-VN" alt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ợng 1,2 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83660" y="2006385"/>
            <a:ext cx="68708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Phương pháp, hình thức tổ chức:</a:t>
            </a:r>
          </a:p>
        </p:txBody>
      </p:sp>
    </p:spTree>
    <p:extLst>
      <p:ext uri="{BB962C8B-B14F-4D97-AF65-F5344CB8AC3E}">
        <p14:creationId xmlns:p14="http://schemas.microsoft.com/office/powerpoint/2010/main" val="995337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405" y="1816670"/>
            <a:ext cx="2314089" cy="2305050"/>
          </a:xfrm>
          <a:prstGeom prst="rect">
            <a:avLst/>
          </a:prstGeom>
        </p:spPr>
      </p:pic>
      <p:pic>
        <p:nvPicPr>
          <p:cNvPr id="10" name="Picture 12" descr="oi2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291" y="2029844"/>
            <a:ext cx="3590876" cy="305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oi2 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246" y="1785730"/>
            <a:ext cx="4257143" cy="329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481935" y="1261104"/>
            <a:ext cx="4631244" cy="415998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167543" y="1463040"/>
            <a:ext cx="5850295" cy="430327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1371" y="4659967"/>
            <a:ext cx="1042637" cy="100821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007836" y="3702974"/>
            <a:ext cx="1172278" cy="1095448"/>
            <a:chOff x="5460620" y="825452"/>
            <a:chExt cx="1837676" cy="164733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60620" y="825452"/>
              <a:ext cx="1837676" cy="16473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68192" y="70130"/>
            <a:ext cx="89559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- Bé hãy đếm xem có bao nhiêu quả?</a:t>
            </a:r>
            <a:endParaRPr lang="en-US" altLang="en-US" sz="6600" b="1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5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huc-pham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2400">
            <a:off x="380637" y="1795696"/>
            <a:ext cx="2220651" cy="25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140672" y="888922"/>
            <a:ext cx="5850295" cy="473417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7" descr="thuc-pham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2400">
            <a:off x="3098957" y="1444243"/>
            <a:ext cx="2220651" cy="250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D0ECD-1CBD-EB47-8CC4-4ABE916BA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03" y="4276245"/>
            <a:ext cx="1321756" cy="1163515"/>
          </a:xfrm>
          <a:prstGeom prst="rect">
            <a:avLst/>
          </a:prstGeom>
        </p:spPr>
      </p:pic>
      <p:pic>
        <p:nvPicPr>
          <p:cNvPr id="8" name="Picture 9" descr="Highslide J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1535">
            <a:off x="7540992" y="1878918"/>
            <a:ext cx="2788227" cy="281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08A2775-BB5E-2D40-96E7-93703F3910EE}"/>
              </a:ext>
            </a:extLst>
          </p:cNvPr>
          <p:cNvSpPr/>
          <p:nvPr/>
        </p:nvSpPr>
        <p:spPr>
          <a:xfrm>
            <a:off x="6834079" y="1279764"/>
            <a:ext cx="4631244" cy="481312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442832" y="4676059"/>
            <a:ext cx="1205228" cy="1129331"/>
            <a:chOff x="5460622" y="825450"/>
            <a:chExt cx="1910172" cy="16132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24D0C46-79EE-9D42-A020-D5F13B0DFC08}"/>
                </a:ext>
              </a:extLst>
            </p:cNvPr>
            <p:cNvSpPr/>
            <p:nvPr/>
          </p:nvSpPr>
          <p:spPr>
            <a:xfrm>
              <a:off x="5966791" y="1359814"/>
              <a:ext cx="762790" cy="73390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60622" y="825450"/>
              <a:ext cx="1910172" cy="161324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532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5" y="-251003"/>
            <a:ext cx="1216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6"/>
          <p:cNvSpPr txBox="1">
            <a:spLocks noChangeArrowheads="1"/>
          </p:cNvSpPr>
          <p:nvPr/>
        </p:nvSpPr>
        <p:spPr bwMode="auto">
          <a:xfrm>
            <a:off x="242348" y="1435261"/>
            <a:ext cx="111577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 2:  Dạy trẻ tạo nhóm có số lượng là 3, đếm đến 3</a:t>
            </a:r>
          </a:p>
        </p:txBody>
      </p:sp>
    </p:spTree>
    <p:extLst>
      <p:ext uri="{BB962C8B-B14F-4D97-AF65-F5344CB8AC3E}">
        <p14:creationId xmlns:p14="http://schemas.microsoft.com/office/powerpoint/2010/main" val="1074343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01169-C766-4544-82C8-E984E3DBE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2195513"/>
            <a:ext cx="2643187" cy="24317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CB7E00-8646-C749-B0BF-0F4F946E8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5" y="2138363"/>
            <a:ext cx="2643187" cy="2431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F309B-DCAF-4D45-BE52-E39DA392F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989" y="2195513"/>
            <a:ext cx="2643187" cy="24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9B6674-58C1-C141-AF80-1B9A1FC2B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3" y="1318430"/>
            <a:ext cx="2483595" cy="2305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C662C9-A796-864F-8074-BF11FFC05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284" y="1412418"/>
            <a:ext cx="2461629" cy="2305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59C6DA-3978-2D4D-8455-276BA079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445" y="1450228"/>
            <a:ext cx="2441315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53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95FC16-9E32-2547-932A-F3A733B2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429" y="1089193"/>
            <a:ext cx="4888841" cy="468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313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anose="020B7200000000000000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297</Words>
  <Application>Microsoft Office PowerPoint</Application>
  <PresentationFormat>Widescreen</PresentationFormat>
  <Paragraphs>23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.VnAristote</vt:lpstr>
      <vt:lpstr>Arial</vt:lpstr>
      <vt:lpstr>Calibri</vt:lpstr>
      <vt:lpstr>Calibri Light</vt:lpstr>
      <vt:lpstr>Century Schoolbook</vt:lpstr>
      <vt:lpstr>Times New Roman</vt:lpstr>
      <vt:lpstr>VNI-Avo</vt:lpstr>
      <vt:lpstr>Wingdings</vt:lpstr>
      <vt:lpstr>Wingdings 2</vt:lpstr>
      <vt:lpstr>Office Theme</vt:lpstr>
      <vt:lpstr>1_Oriel</vt:lpstr>
      <vt:lpstr>7_Default Design</vt:lpstr>
      <vt:lpstr>11_Default Design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NhuXuan Nguyen</dc:creator>
  <cp:lastModifiedBy>DELL</cp:lastModifiedBy>
  <cp:revision>58</cp:revision>
  <dcterms:created xsi:type="dcterms:W3CDTF">2020-04-02T07:48:35Z</dcterms:created>
  <dcterms:modified xsi:type="dcterms:W3CDTF">2025-01-18T18:26:23Z</dcterms:modified>
</cp:coreProperties>
</file>