
<file path=[Content_Types].xml><?xml version="1.0" encoding="utf-8"?>
<Types xmlns="http://schemas.openxmlformats.org/package/2006/content-types">
  <Default Extension="jpeg" ContentType="image/jpeg"/>
  <Default Extension="jpg" ContentType="image/jpeg"/>
  <Default Extension="mp3" ContentType="audio/m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1" r:id="rId4"/>
    <p:sldId id="262" r:id="rId5"/>
    <p:sldId id="263" r:id="rId6"/>
    <p:sldId id="264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3" d="100"/>
          <a:sy n="63" d="100"/>
        </p:scale>
        <p:origin x="780" y="5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ADCC8E-9E26-4FF0-8FF1-1BA1BCD77A56}" type="datetimeFigureOut">
              <a:rPr lang="en-US" smtClean="0"/>
              <a:t>1/19/2025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CC40A3-A587-420A-A858-3EE2840E7D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06608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ADCC8E-9E26-4FF0-8FF1-1BA1BCD77A56}" type="datetimeFigureOut">
              <a:rPr lang="en-US" smtClean="0"/>
              <a:t>1/19/2025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CC40A3-A587-420A-A858-3EE2840E7D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01611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ADCC8E-9E26-4FF0-8FF1-1BA1BCD77A56}" type="datetimeFigureOut">
              <a:rPr lang="en-US" smtClean="0"/>
              <a:t>1/19/2025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CC40A3-A587-420A-A858-3EE2840E7D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702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ADCC8E-9E26-4FF0-8FF1-1BA1BCD77A56}" type="datetimeFigureOut">
              <a:rPr lang="en-US" smtClean="0"/>
              <a:t>1/19/2025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CC40A3-A587-420A-A858-3EE2840E7D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18609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ADCC8E-9E26-4FF0-8FF1-1BA1BCD77A56}" type="datetimeFigureOut">
              <a:rPr lang="en-US" smtClean="0"/>
              <a:t>1/19/2025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CC40A3-A587-420A-A858-3EE2840E7D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021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ADCC8E-9E26-4FF0-8FF1-1BA1BCD77A56}" type="datetimeFigureOut">
              <a:rPr lang="en-US" smtClean="0"/>
              <a:t>1/19/2025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CC40A3-A587-420A-A858-3EE2840E7D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84492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ADCC8E-9E26-4FF0-8FF1-1BA1BCD77A56}" type="datetimeFigureOut">
              <a:rPr lang="en-US" smtClean="0"/>
              <a:t>1/19/2025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CC40A3-A587-420A-A858-3EE2840E7D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92194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ADCC8E-9E26-4FF0-8FF1-1BA1BCD77A56}" type="datetimeFigureOut">
              <a:rPr lang="en-US" smtClean="0"/>
              <a:t>1/19/2025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CC40A3-A587-420A-A858-3EE2840E7D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40326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ADCC8E-9E26-4FF0-8FF1-1BA1BCD77A56}" type="datetimeFigureOut">
              <a:rPr lang="en-US" smtClean="0"/>
              <a:t>1/19/2025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CC40A3-A587-420A-A858-3EE2840E7D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35368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ADCC8E-9E26-4FF0-8FF1-1BA1BCD77A56}" type="datetimeFigureOut">
              <a:rPr lang="en-US" smtClean="0"/>
              <a:t>1/19/2025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CC40A3-A587-420A-A858-3EE2840E7D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49461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ADCC8E-9E26-4FF0-8FF1-1BA1BCD77A56}" type="datetimeFigureOut">
              <a:rPr lang="en-US" smtClean="0"/>
              <a:t>1/19/2025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CC40A3-A587-420A-A858-3EE2840E7D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78154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ADCC8E-9E26-4FF0-8FF1-1BA1BCD77A56}" type="datetimeFigureOut">
              <a:rPr lang="en-US" smtClean="0"/>
              <a:t>1/19/2025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CC40A3-A587-420A-A858-3EE2840E7D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86382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media" Target="../media/media2.mp3"/><Relationship Id="rId7" Type="http://schemas.openxmlformats.org/officeDocument/2006/relationships/image" Target="../media/image4.jp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3.png"/><Relationship Id="rId5" Type="http://schemas.openxmlformats.org/officeDocument/2006/relationships/slideLayout" Target="../slideLayouts/slideLayout2.xml"/><Relationship Id="rId4" Type="http://schemas.openxmlformats.org/officeDocument/2006/relationships/audio" Target="../media/media2.mp3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5" Type="http://schemas.openxmlformats.org/officeDocument/2006/relationships/image" Target="../media/image4.jpg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6E7394C1-BAD0-DADC-9873-825E0B4C3D3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3733800" y="762000"/>
            <a:ext cx="4323620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0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Ubnd</a:t>
            </a:r>
            <a:r>
              <a:rPr lang="en-US" sz="20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quận</a:t>
            </a:r>
            <a:r>
              <a:rPr lang="en-US" sz="20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long </a:t>
            </a:r>
            <a:r>
              <a:rPr lang="en-US" sz="20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biên</a:t>
            </a:r>
            <a:endParaRPr lang="en-US" sz="20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20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Trường</a:t>
            </a:r>
            <a:r>
              <a:rPr lang="en-US" sz="20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mầm</a:t>
            </a:r>
            <a:r>
              <a:rPr lang="en-US" sz="20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non </a:t>
            </a:r>
            <a:r>
              <a:rPr lang="en-US" sz="20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giang</a:t>
            </a:r>
            <a:r>
              <a:rPr lang="en-US" sz="20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biên</a:t>
            </a:r>
            <a:endParaRPr lang="en-US" sz="20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59782" y="1469886"/>
            <a:ext cx="871656" cy="92042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1295400" y="2514600"/>
            <a:ext cx="9601200" cy="338554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2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Lĩnh</a:t>
            </a:r>
            <a:r>
              <a:rPr lang="en-US" sz="32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vực</a:t>
            </a:r>
            <a:r>
              <a:rPr lang="en-US" sz="32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Phát</a:t>
            </a:r>
            <a:r>
              <a:rPr lang="en-US" sz="32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triển</a:t>
            </a:r>
            <a:r>
              <a:rPr lang="en-US" sz="32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thẩm</a:t>
            </a:r>
            <a:r>
              <a:rPr lang="en-US" sz="32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mỹ</a:t>
            </a:r>
            <a:endParaRPr lang="en-US" sz="32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sz="24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28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Đề</a:t>
            </a:r>
            <a:r>
              <a:rPr lang="en-US" sz="28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tài</a:t>
            </a:r>
            <a:r>
              <a:rPr lang="en-US" sz="28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: In </a:t>
            </a:r>
            <a:r>
              <a:rPr lang="en-US" sz="28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ngón</a:t>
            </a:r>
            <a:r>
              <a:rPr lang="en-US" sz="28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tay</a:t>
            </a:r>
            <a:r>
              <a:rPr lang="en-US" sz="28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tạo</a:t>
            </a:r>
            <a:r>
              <a:rPr lang="en-US" sz="28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8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pháo</a:t>
            </a:r>
            <a:r>
              <a:rPr lang="en-US" sz="28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hoa</a:t>
            </a:r>
            <a:endParaRPr lang="en-US" sz="28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002060"/>
              </a:soli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sz="28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22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LứA</a:t>
            </a:r>
            <a:r>
              <a:rPr lang="en-US" sz="22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tuổi</a:t>
            </a:r>
            <a:r>
              <a:rPr lang="en-US" sz="22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: 3 - 4 </a:t>
            </a:r>
            <a:r>
              <a:rPr lang="en-US" sz="22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tuổi</a:t>
            </a:r>
            <a:endParaRPr lang="en-US" sz="22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sz="20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sz="20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20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Giáo</a:t>
            </a:r>
            <a:r>
              <a:rPr lang="en-US" sz="20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viên</a:t>
            </a:r>
            <a:r>
              <a:rPr lang="en-US" sz="20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: </a:t>
            </a:r>
            <a:r>
              <a:rPr lang="en-US" sz="20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Đào</a:t>
            </a:r>
            <a:r>
              <a:rPr lang="en-US" sz="20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Thị</a:t>
            </a:r>
            <a:r>
              <a:rPr lang="en-US" sz="20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Lan </a:t>
            </a:r>
          </a:p>
          <a:p>
            <a:pPr algn="ctr"/>
            <a:r>
              <a:rPr lang="en-US" sz="20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                                                 </a:t>
            </a:r>
            <a:r>
              <a:rPr lang="en-US" sz="20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Nguyễn</a:t>
            </a:r>
            <a:r>
              <a:rPr lang="en-US" sz="20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tHị</a:t>
            </a:r>
            <a:r>
              <a:rPr lang="en-US" sz="20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Bích</a:t>
            </a:r>
            <a:r>
              <a:rPr lang="en-US" sz="20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Phượng</a:t>
            </a:r>
            <a:r>
              <a:rPr lang="en-US" sz="20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22183155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Mùa xuân đến rồi (Hình minh họa theo lời bài hát).mp3">
            <a:hlinkClick r:id="" action="ppaction://media"/>
          </p:cNvPr>
          <p:cNvPicPr>
            <a:picLocks noGrp="1" noChangeAspect="1"/>
          </p:cNvPicPr>
          <p:nvPr>
            <p:ph idx="1"/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5788069" y="4876800"/>
            <a:ext cx="609600" cy="609600"/>
          </a:xfr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37741" cy="68580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3811249" y="2362200"/>
            <a:ext cx="4563237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Bài</a:t>
            </a:r>
            <a:r>
              <a:rPr lang="en-US" sz="5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54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hát</a:t>
            </a:r>
            <a:r>
              <a:rPr lang="en-US" sz="5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:</a:t>
            </a:r>
          </a:p>
          <a:p>
            <a:pPr algn="ctr"/>
            <a:r>
              <a:rPr lang="en-US" sz="5400" b="1" dirty="0" err="1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Sắp</a:t>
            </a:r>
            <a:r>
              <a:rPr lang="en-US" sz="5400" b="1" dirty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5400" b="1" dirty="0" err="1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đến</a:t>
            </a:r>
            <a:r>
              <a:rPr lang="en-US" sz="5400" b="1" dirty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5400" b="1" dirty="0" err="1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tết</a:t>
            </a:r>
            <a:r>
              <a:rPr lang="en-US" sz="5400" b="1" dirty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5400" b="1" dirty="0" err="1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rồi</a:t>
            </a:r>
            <a:r>
              <a:rPr lang="en-US" sz="5400" b="1" dirty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</a:p>
        </p:txBody>
      </p:sp>
      <p:pic>
        <p:nvPicPr>
          <p:cNvPr id="7" name="Nhạc không lời Mùa xuân đến rồi beat.mp3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5857342" y="4648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6984516"/>
      </p:ext>
    </p:extLst>
  </p:cSld>
  <p:clrMapOvr>
    <a:masterClrMapping/>
  </p:clrMapOvr>
  <p:timing>
    <p:tnLst>
      <p:par>
        <p:cTn id="1" dur="indefinite" restart="never" nodeType="tmRoot">
          <p:childTnLst>
            <p:audio>
              <p:cMediaNode vol="80000">
                <p:cTn id="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  <p:seq concurrent="1" nextAc="seek">
              <p:cTn id="3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" fill="hold">
                      <p:stCondLst>
                        <p:cond delay="0"/>
                      </p:stCondLst>
                      <p:childTnLst>
                        <p:par>
                          <p:cTn id="5" fill="hold">
                            <p:stCondLst>
                              <p:cond delay="0"/>
                            </p:stCondLst>
                            <p:childTnLst>
                              <p:par>
                                <p:cTn id="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" dur="33308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 vol="80000">
                <p:cTn id="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37741" cy="68580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4003123" y="2967335"/>
            <a:ext cx="418576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Quan</a:t>
            </a:r>
            <a:r>
              <a:rPr lang="en-US" sz="5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54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sát</a:t>
            </a:r>
            <a:r>
              <a:rPr lang="en-US" sz="5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54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mẫu</a:t>
            </a:r>
            <a:endParaRPr lang="en-US" sz="5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50850231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4782" y="-6927"/>
            <a:ext cx="9148124" cy="6864927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3786589" y="2967335"/>
            <a:ext cx="461883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Hỏi</a:t>
            </a:r>
            <a:r>
              <a:rPr lang="en-US" sz="5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ý </a:t>
            </a:r>
            <a:r>
              <a:rPr lang="en-US" sz="54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tưởng</a:t>
            </a:r>
            <a:r>
              <a:rPr lang="en-US" sz="5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54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trẻ</a:t>
            </a:r>
            <a:endParaRPr lang="en-US" sz="5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82003764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3a090a0e0c.mp3">
            <a:hlinkClick r:id="" action="ppaction://media"/>
          </p:cNvPr>
          <p:cNvPicPr>
            <a:picLocks noGrp="1" noChangeAspect="1"/>
          </p:cNvPicPr>
          <p:nvPr>
            <p:ph idx="1"/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9906000" y="6283036"/>
            <a:ext cx="609600" cy="609600"/>
          </a:xfr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37741" cy="68580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4092889" y="2967335"/>
            <a:ext cx="400622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Trẻ</a:t>
            </a:r>
            <a:r>
              <a:rPr lang="en-US" sz="5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54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thực</a:t>
            </a:r>
            <a:r>
              <a:rPr lang="en-US" sz="5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54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hiện</a:t>
            </a:r>
            <a:endParaRPr lang="en-US" sz="5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9373666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3920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5589" y="0"/>
            <a:ext cx="9139237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3236308" y="2967335"/>
            <a:ext cx="571938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Nhận</a:t>
            </a:r>
            <a:r>
              <a:rPr lang="en-US" sz="5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54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xét</a:t>
            </a:r>
            <a:r>
              <a:rPr lang="en-US" sz="5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54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sản</a:t>
            </a:r>
            <a:r>
              <a:rPr lang="en-US" sz="5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54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phẩm</a:t>
            </a:r>
            <a:endParaRPr lang="en-US" sz="5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59352826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</TotalTime>
  <Words>64</Words>
  <Application>Microsoft Office PowerPoint</Application>
  <PresentationFormat>Widescreen</PresentationFormat>
  <Paragraphs>17</Paragraphs>
  <Slides>6</Slides>
  <Notes>0</Notes>
  <HiddenSlides>0</HiddenSlides>
  <MMClips>3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0" baseType="lpstr">
      <vt:lpstr>Arial</vt:lpstr>
      <vt:lpstr>Calibri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DELL</cp:lastModifiedBy>
  <cp:revision>3</cp:revision>
  <dcterms:created xsi:type="dcterms:W3CDTF">2024-02-29T02:42:38Z</dcterms:created>
  <dcterms:modified xsi:type="dcterms:W3CDTF">2025-01-18T18:37:03Z</dcterms:modified>
</cp:coreProperties>
</file>