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7620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82" y="1469886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31106" y="2416460"/>
            <a:ext cx="646529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Lan </a:t>
            </a: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8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54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8305" y="2571254"/>
            <a:ext cx="4147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:”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Quả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7" name="Nhạc không lời Mùa xuân đến rồi be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7342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33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3123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anh Vân Tay Ome added a new photo —... - Tranh Vân Tay Om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F2007-B852-D17F-6B60-A96370BD8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7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8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6589" y="2967335"/>
            <a:ext cx="461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ý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tưởng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944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2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901011-53A3-6F3F-68EA-EB99114DE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8"/>
            <a:ext cx="12192000" cy="684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6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59</Words>
  <Application>Microsoft Office PowerPoint</Application>
  <PresentationFormat>Widescreen</PresentationFormat>
  <Paragraphs>15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3</cp:revision>
  <dcterms:created xsi:type="dcterms:W3CDTF">2024-02-29T02:42:38Z</dcterms:created>
  <dcterms:modified xsi:type="dcterms:W3CDTF">2025-01-12T14:09:38Z</dcterms:modified>
</cp:coreProperties>
</file>