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57" r:id="rId4"/>
    <p:sldId id="281" r:id="rId5"/>
    <p:sldId id="284" r:id="rId6"/>
    <p:sldId id="282" r:id="rId7"/>
    <p:sldId id="27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80" y="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5097F-ACE8-491B-A8F8-E38CE44953C5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019693-025F-2247-612B-6433D593C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3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09900" y="95690"/>
            <a:ext cx="6667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495695" y="2769454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“Ai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D4553B-869F-41FB-BB1C-8DF5710DED4A}"/>
              </a:ext>
            </a:extLst>
          </p:cNvPr>
          <p:cNvSpPr/>
          <p:nvPr/>
        </p:nvSpPr>
        <p:spPr>
          <a:xfrm>
            <a:off x="3200400" y="1962957"/>
            <a:ext cx="65832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LĨNH VỰC PHÁT TRIỂN THẨM MỸ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08ED06-FC68-4E02-AA4E-570042063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595" y="896616"/>
            <a:ext cx="799810" cy="8391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43463DB-667F-4164-8BEE-3BD8EC9B3B3B}"/>
              </a:ext>
            </a:extLst>
          </p:cNvPr>
          <p:cNvSpPr txBox="1"/>
          <p:nvPr/>
        </p:nvSpPr>
        <p:spPr>
          <a:xfrm>
            <a:off x="2676810" y="4186818"/>
            <a:ext cx="678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3 – 4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Bích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Lan </a:t>
            </a:r>
          </a:p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24"/>
    </mc:Choice>
    <mc:Fallback xmlns="">
      <p:transition spd="slow" advTm="206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0645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1015khung-hinh-ngo-nghinh-tre-tho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124200" y="2409111"/>
            <a:ext cx="6172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3" name="Sap-den-tet-roi-Be-Bao-Ng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29800" y="58674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34"/>
    </mc:Choice>
    <mc:Fallback xmlns="">
      <p:transition spd="slow" advTm="5034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8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81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502A3A-FE83-A661-D0EA-CD136D1C68F0}"/>
              </a:ext>
            </a:extLst>
          </p:cNvPr>
          <p:cNvSpPr/>
          <p:nvPr/>
        </p:nvSpPr>
        <p:spPr>
          <a:xfrm>
            <a:off x="3657600" y="1752600"/>
            <a:ext cx="5187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Tài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năng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tỏa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sáng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6264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C4891-4F33-47BB-E8C6-6D1E52A4A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34208F-D63E-16C6-78BB-FCFCCD04F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81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9D14DF1-FA23-E814-65CF-FB56DABEB475}"/>
              </a:ext>
            </a:extLst>
          </p:cNvPr>
          <p:cNvSpPr/>
          <p:nvPr/>
        </p:nvSpPr>
        <p:spPr>
          <a:xfrm>
            <a:off x="4366480" y="1752600"/>
            <a:ext cx="3769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Bé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làm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ca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sỹ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5766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70A47-C79D-4EE0-8015-27DA036D8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F5DEC3-EE05-4E03-92F8-D16C50943A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192"/>
            <a:ext cx="12192000" cy="68580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8C5A84F-68D0-4794-AC86-7EF07C4FF842}"/>
              </a:ext>
            </a:extLst>
          </p:cNvPr>
          <p:cNvSpPr/>
          <p:nvPr/>
        </p:nvSpPr>
        <p:spPr>
          <a:xfrm>
            <a:off x="3627669" y="1600200"/>
            <a:ext cx="477246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979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70"/>
    </mc:Choice>
    <mc:Fallback xmlns="">
      <p:transition spd="slow" advTm="246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E5F40B-46B5-4420-6382-331722F1D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200"/>
            <a:ext cx="12192000" cy="6934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95600" y="2057401"/>
            <a:ext cx="5943600" cy="2100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68580" tIns="34290" rIns="68580" bIns="3429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Xin </a:t>
            </a:r>
            <a:r>
              <a:rPr lang="en-US" sz="66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chào</a:t>
            </a:r>
            <a:r>
              <a:rPr lang="en-US" sz="66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66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và</a:t>
            </a:r>
            <a:r>
              <a:rPr lang="en-US" sz="66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66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hẹn</a:t>
            </a:r>
            <a:r>
              <a:rPr lang="en-US" sz="66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66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gặp</a:t>
            </a:r>
            <a:r>
              <a:rPr lang="en-US" sz="66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66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lại</a:t>
            </a:r>
            <a:endParaRPr lang="en-US" sz="66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660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5|1.8|1.9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85</Words>
  <Application>Microsoft Office PowerPoint</Application>
  <PresentationFormat>Widescreen</PresentationFormat>
  <Paragraphs>18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cuu vi</dc:creator>
  <cp:lastModifiedBy>DELL</cp:lastModifiedBy>
  <cp:revision>29</cp:revision>
  <dcterms:created xsi:type="dcterms:W3CDTF">2014-03-18T00:28:28Z</dcterms:created>
  <dcterms:modified xsi:type="dcterms:W3CDTF">2025-01-12T14:42:26Z</dcterms:modified>
</cp:coreProperties>
</file>