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5" r:id="rId5"/>
    <p:sldId id="287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Nắng - Mưa | Vẽ tranh trời nắng- trời mưa| Sunny and Rainy Day Painting 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t="2890" r="5316" b="7556"/>
          <a:stretch/>
        </p:blipFill>
        <p:spPr bwMode="auto">
          <a:xfrm>
            <a:off x="0" y="-33518"/>
            <a:ext cx="9296400" cy="51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445566" y="1123950"/>
            <a:ext cx="18726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Nang-Som-Top-Ca-Thieu-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710062" y="1123950"/>
            <a:ext cx="13436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ài hát Nắng sớm - nhạc beat - nhạc không lờ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"/>
            <a:ext cx="9153388" cy="5125897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2733045" y="1123950"/>
            <a:ext cx="32976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roi-Nang-Troi-Mua-V-Angel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868.37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oi-Nang-Troi-Mua-V-Angel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20938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62</Words>
  <Application>Microsoft Office PowerPoint</Application>
  <PresentationFormat>On-screen Show (16:9)</PresentationFormat>
  <Paragraphs>12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48</cp:revision>
  <dcterms:created xsi:type="dcterms:W3CDTF">2014-03-18T00:28:28Z</dcterms:created>
  <dcterms:modified xsi:type="dcterms:W3CDTF">2025-04-23T08:55:16Z</dcterms:modified>
</cp:coreProperties>
</file>