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64" r:id="rId4"/>
    <p:sldId id="265" r:id="rId5"/>
    <p:sldId id="266" r:id="rId6"/>
    <p:sldId id="260" r:id="rId7"/>
    <p:sldId id="290" r:id="rId8"/>
    <p:sldId id="268" r:id="rId9"/>
    <p:sldId id="263" r:id="rId10"/>
    <p:sldId id="284" r:id="rId11"/>
    <p:sldId id="285" r:id="rId12"/>
    <p:sldId id="286" r:id="rId13"/>
    <p:sldId id="261" r:id="rId14"/>
    <p:sldId id="276" r:id="rId15"/>
    <p:sldId id="275" r:id="rId16"/>
    <p:sldId id="269" r:id="rId17"/>
    <p:sldId id="281" r:id="rId18"/>
    <p:sldId id="283" r:id="rId19"/>
    <p:sldId id="292" r:id="rId20"/>
    <p:sldId id="289" r:id="rId21"/>
    <p:sldId id="287" r:id="rId22"/>
    <p:sldId id="28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>
        <p:scale>
          <a:sx n="100" d="100"/>
          <a:sy n="100" d="100"/>
        </p:scale>
        <p:origin x="-516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762000"/>
          <a:ext cx="6096000" cy="152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4100" kern="1200" dirty="0"/>
        </a:p>
      </dsp:txBody>
      <dsp:txXfrm>
        <a:off x="44636" y="806636"/>
        <a:ext cx="6006728" cy="1434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728662"/>
          <a:ext cx="6096000" cy="1457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4300" kern="1200" dirty="0"/>
        </a:p>
      </dsp:txBody>
      <dsp:txXfrm>
        <a:off x="42684" y="771346"/>
        <a:ext cx="6010632" cy="1371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Ổn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định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gây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hứng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0589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302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6494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7681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9156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351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2039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084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994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6449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9638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microsoft.com/office/2007/relationships/hdphoto" Target="../media/hdphoto3.wdp"/><Relationship Id="rId3" Type="http://schemas.openxmlformats.org/officeDocument/2006/relationships/image" Target="../media/image24.png"/><Relationship Id="rId21" Type="http://schemas.openxmlformats.org/officeDocument/2006/relationships/image" Target="../media/image3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1.pn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Music\FILE_20210830_170643_Tho&#7841;i%20001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177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228851"/>
            <a:ext cx="762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52770"/>
            <a:ext cx="1112155" cy="880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5529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2025 - 2026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4572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371600"/>
            <a:ext cx="2895600" cy="171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1" y="1469572"/>
            <a:ext cx="2352675" cy="1491160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485900"/>
            <a:ext cx="3581400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543050"/>
            <a:ext cx="1352550" cy="130644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485900"/>
            <a:ext cx="1352550" cy="13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780104" y="1828800"/>
            <a:ext cx="5569047" cy="24574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6" y="1889715"/>
            <a:ext cx="2247313" cy="217070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4" y="1906307"/>
            <a:ext cx="2247313" cy="21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737754-B263-4411-A9CC-FDEB607297FB}"/>
              </a:ext>
            </a:extLst>
          </p:cNvPr>
          <p:cNvSpPr txBox="1"/>
          <p:nvPr/>
        </p:nvSpPr>
        <p:spPr>
          <a:xfrm>
            <a:off x="7772400" y="2991658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20040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314700"/>
            <a:ext cx="1689100" cy="120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3C5EC6-9E3D-4F20-A0BF-F907C4531EFC}"/>
              </a:ext>
            </a:extLst>
          </p:cNvPr>
          <p:cNvSpPr txBox="1"/>
          <p:nvPr/>
        </p:nvSpPr>
        <p:spPr>
          <a:xfrm>
            <a:off x="9601199" y="3435082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14326"/>
            <a:ext cx="3205163" cy="1803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32FEC6-FA43-4A5A-B7EB-1FB3271CB2B1}"/>
              </a:ext>
            </a:extLst>
          </p:cNvPr>
          <p:cNvSpPr txBox="1"/>
          <p:nvPr/>
        </p:nvSpPr>
        <p:spPr>
          <a:xfrm flipH="1">
            <a:off x="9601195" y="2029294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40005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600200"/>
            <a:ext cx="4800600" cy="28003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25000" l="3594" r="19531">
                        <a14:foregroundMark x1="11094" y1="12188" x2="11094" y2="12188"/>
                        <a14:foregroundMark x1="11094" y1="12188" x2="11094" y2="1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" t="7992" r="79485" b="72991"/>
          <a:stretch/>
        </p:blipFill>
        <p:spPr>
          <a:xfrm>
            <a:off x="2920233" y="1771650"/>
            <a:ext cx="3934154" cy="27145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20040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3200400"/>
            <a:ext cx="1689100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30289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1943101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14326"/>
            <a:ext cx="3205163" cy="1803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4" y="5154930"/>
            <a:ext cx="3200677" cy="18060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90205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600200"/>
            <a:ext cx="4800600" cy="28003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1" b="27500" l="20313" r="3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101" r="59310" b="70443"/>
          <a:stretch/>
        </p:blipFill>
        <p:spPr>
          <a:xfrm>
            <a:off x="3429000" y="2077667"/>
            <a:ext cx="2747256" cy="203713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91465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028950"/>
            <a:ext cx="1689100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30289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51435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7429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7429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7145"/>
            <a:ext cx="9174684" cy="5126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457200" y="10287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5400" b="1" dirty="0">
              <a:ln/>
              <a:solidFill>
                <a:srgbClr val="9BB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ai-hat-tim-ban-than_08102021_[cut_64sec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34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7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50E3A7-5475-45AD-BEBB-9C237CB2D00B}"/>
              </a:ext>
            </a:extLst>
          </p:cNvPr>
          <p:cNvSpPr/>
          <p:nvPr/>
        </p:nvSpPr>
        <p:spPr>
          <a:xfrm>
            <a:off x="0" y="3465094"/>
            <a:ext cx="9144000" cy="1678406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92" y="0"/>
            <a:ext cx="8295972" cy="50323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F2B561E-4C83-45C4-81E5-E679B164D76A}"/>
              </a:ext>
            </a:extLst>
          </p:cNvPr>
          <p:cNvSpPr txBox="1"/>
          <p:nvPr/>
        </p:nvSpPr>
        <p:spPr>
          <a:xfrm>
            <a:off x="0" y="3133139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99368"/>
            <a:ext cx="6286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26" y="1065917"/>
            <a:ext cx="574445" cy="5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644794"/>
            <a:ext cx="647700" cy="67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09" y="572999"/>
            <a:ext cx="458945" cy="53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00150"/>
            <a:ext cx="533400" cy="68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11858"/>
            <a:ext cx="609600" cy="75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85" y="1314588"/>
            <a:ext cx="558544" cy="68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3655"/>
            <a:ext cx="533400" cy="7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2" y="1754326"/>
            <a:ext cx="600075" cy="80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82" y="2237589"/>
            <a:ext cx="507318" cy="5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34" y="977140"/>
            <a:ext cx="695325" cy="80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Rổ rá làm bằng tre, mẹt tre, Cơ Sở Dạ Lý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77" b="100000" l="0" r="9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80" y="3767144"/>
            <a:ext cx="1893840" cy="141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74" y="3114089"/>
            <a:ext cx="2438398" cy="243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5982" y="1961213"/>
            <a:ext cx="886035" cy="8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11" y="2091405"/>
            <a:ext cx="8842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34" y="1795470"/>
            <a:ext cx="8842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763"/>
            <a:ext cx="8842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605488"/>
            <a:ext cx="8842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10" y="1094540"/>
            <a:ext cx="483132" cy="5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57" y="2606694"/>
            <a:ext cx="530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625 0.6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3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04461 0.2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1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7 L 0.17674 0.699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3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89535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- Trẻ đế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tượng.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 - Đếm lần lượt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1,2.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- Phát huy tính tích cực, phát triển tư duy cho trẻ.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- Trẻ hứng thú tham gia hoạt động.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- Biết thực hiện các yêu cầu của cô</a:t>
            </a:r>
            <a:r>
              <a:rPr lang="vi-VN" sz="2000" b="1" dirty="0"/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0830_170643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4457700"/>
            <a:ext cx="304800" cy="228600"/>
          </a:xfrm>
          <a:prstGeom prst="rect">
            <a:avLst/>
          </a:prstGeom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143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9601EA2-D527-465E-B29D-7F2C81990D8D}"/>
              </a:ext>
            </a:extLst>
          </p:cNvPr>
          <p:cNvGrpSpPr/>
          <p:nvPr/>
        </p:nvGrpSpPr>
        <p:grpSpPr>
          <a:xfrm>
            <a:off x="5491777" y="1818610"/>
            <a:ext cx="3276600" cy="1665443"/>
            <a:chOff x="5458697" y="2199987"/>
            <a:chExt cx="3276600" cy="22205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91802DF4-F1FC-4ABB-8747-0454F32FEEC1}"/>
                </a:ext>
              </a:extLst>
            </p:cNvPr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5DE989F-5304-4EE5-BB37-D5CF4C80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004DEBC-BB6C-4BD4-BD63-01A752CD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F8A3D44-E985-49C3-96DB-4E60C6A132E2}"/>
              </a:ext>
            </a:extLst>
          </p:cNvPr>
          <p:cNvGrpSpPr/>
          <p:nvPr/>
        </p:nvGrpSpPr>
        <p:grpSpPr>
          <a:xfrm>
            <a:off x="727728" y="1864146"/>
            <a:ext cx="3725082" cy="1415208"/>
            <a:chOff x="849565" y="2137488"/>
            <a:chExt cx="3333749" cy="156966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0426334-F116-4ACE-B144-6E2F3DFE3BB5}"/>
                </a:ext>
              </a:extLst>
            </p:cNvPr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2947B10-E644-46A4-AFCB-29BBE4A6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23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145"/>
            <a:ext cx="9174684" cy="5126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1981200" y="571501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>
            <a:extLst>
              <a:ext uri="{FF2B5EF4-FFF2-40B4-BE49-F238E27FC236}">
                <a16:creationId xmlns="" xmlns:a16="http://schemas.microsoft.com/office/drawing/2014/main" id="{0D50BB2F-28BB-49CF-BAD2-3A6AE2F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29309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B5352BC-1A64-4640-9D45-846E5BA56775}"/>
              </a:ext>
            </a:extLst>
          </p:cNvPr>
          <p:cNvSpPr/>
          <p:nvPr/>
        </p:nvSpPr>
        <p:spPr>
          <a:xfrm>
            <a:off x="1600221" y="1143003"/>
            <a:ext cx="5181600" cy="9144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FBE1810C-7300-478A-877E-6020BCC9989E}"/>
              </a:ext>
            </a:extLst>
          </p:cNvPr>
          <p:cNvSpPr/>
          <p:nvPr/>
        </p:nvSpPr>
        <p:spPr>
          <a:xfrm>
            <a:off x="1981199" y="2114549"/>
            <a:ext cx="5181600" cy="9144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6FE6AAB-D737-433A-840A-9E840575044F}"/>
              </a:ext>
            </a:extLst>
          </p:cNvPr>
          <p:cNvSpPr/>
          <p:nvPr/>
        </p:nvSpPr>
        <p:spPr>
          <a:xfrm>
            <a:off x="2438399" y="3181349"/>
            <a:ext cx="5181600" cy="9144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1BE9E94-7B0E-408A-B45D-0D08EEC18636}"/>
              </a:ext>
            </a:extLst>
          </p:cNvPr>
          <p:cNvSpPr/>
          <p:nvPr/>
        </p:nvSpPr>
        <p:spPr>
          <a:xfrm>
            <a:off x="5913120" y="1741170"/>
            <a:ext cx="792480" cy="59436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6393E83-F3B2-4BC9-A0AA-8241CE1B433C}"/>
              </a:ext>
            </a:extLst>
          </p:cNvPr>
          <p:cNvSpPr/>
          <p:nvPr/>
        </p:nvSpPr>
        <p:spPr>
          <a:xfrm>
            <a:off x="6370320" y="2801874"/>
            <a:ext cx="792480" cy="59436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Rounded Rectangle 10"/>
          <p:cNvSpPr/>
          <p:nvPr/>
        </p:nvSpPr>
        <p:spPr>
          <a:xfrm>
            <a:off x="685800" y="457200"/>
            <a:ext cx="792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VUI HỌC TOÁN GỒM CÁC PHẦN SAU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17834" y="1600200"/>
            <a:ext cx="534976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: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ai-ban-tay-cua-em-nhac-thieu-nhi-3d-cho-be-yeu-heo-con-tv_121120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5AE737-E0E1-44C6-AA57-F74269BA8DE7}"/>
              </a:ext>
            </a:extLst>
          </p:cNvPr>
          <p:cNvSpPr txBox="1"/>
          <p:nvPr/>
        </p:nvSpPr>
        <p:spPr>
          <a:xfrm>
            <a:off x="685800" y="1428750"/>
            <a:ext cx="8153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52578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1771650"/>
          <a:ext cx="60960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4572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371600"/>
            <a:ext cx="2895600" cy="171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1" y="1469572"/>
            <a:ext cx="2352675" cy="1491160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485900"/>
            <a:ext cx="3581400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543050"/>
            <a:ext cx="1352550" cy="130644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485900"/>
            <a:ext cx="1352550" cy="130644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1" y="234315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1" y="222885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4572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43200" y="1728198"/>
            <a:ext cx="3962400" cy="23294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1826170"/>
            <a:ext cx="3219450" cy="2040534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2699748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482</Words>
  <Application>Microsoft Office PowerPoint</Application>
  <PresentationFormat>On-screen Show (16:9)</PresentationFormat>
  <Paragraphs>189</Paragraphs>
  <Slides>21</Slides>
  <Notes>19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135</cp:revision>
  <dcterms:created xsi:type="dcterms:W3CDTF">2021-08-26T02:44:32Z</dcterms:created>
  <dcterms:modified xsi:type="dcterms:W3CDTF">2025-09-19T05:00:58Z</dcterms:modified>
</cp:coreProperties>
</file>