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567" y="1714501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04" y="2310890"/>
            <a:ext cx="89707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đồ chơi của bé: « Con gấu bông»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622" y="383668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Hải Yến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                             Đỗ Thị Hường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490" y="114301"/>
            <a:ext cx="51566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</a:t>
            </a:r>
            <a:r>
              <a:rPr lang="vi-V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PHƯỜNG VIỆT HƯNG</a:t>
            </a: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07188"/>
            <a:ext cx="871656" cy="6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802"/>
            <a:ext cx="9144000" cy="5127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476" y="1714500"/>
            <a:ext cx="781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BÚP BÊ - EM BÚP BÊ RẤT ĐÁNG YÊU BÉ TÍ TEO - NHẠC MẦM NON HAY NHẤT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45148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" y="0"/>
            <a:ext cx="9062357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338" y="2225501"/>
            <a:ext cx="6981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1450"/>
            <a:ext cx="4495800" cy="470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9" y="0"/>
            <a:ext cx="915232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663" y="2225501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448" y="28575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629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6035" y="200025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78</Words>
  <Application>Microsoft Office PowerPoint</Application>
  <PresentationFormat>On-screen Show (16:9)</PresentationFormat>
  <Paragraphs>12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13</cp:revision>
  <dcterms:created xsi:type="dcterms:W3CDTF">2019-09-29T14:02:51Z</dcterms:created>
  <dcterms:modified xsi:type="dcterms:W3CDTF">2025-09-19T05:19:04Z</dcterms:modified>
</cp:coreProperties>
</file>