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87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84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4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3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0352" y="0"/>
            <a:ext cx="5150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1" y="990600"/>
            <a:ext cx="876010" cy="919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0304" y="2362200"/>
            <a:ext cx="713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PHÁT TRIÊN NGÔN NGỮ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038" y="3285378"/>
            <a:ext cx="4701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816" y="-7189"/>
            <a:ext cx="9769415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7813" y="2967335"/>
            <a:ext cx="5588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thông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5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1026" name="Picture 2" descr="Traffic Light - CSS đèn xanh đ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r="36592"/>
          <a:stretch/>
        </p:blipFill>
        <p:spPr bwMode="auto">
          <a:xfrm>
            <a:off x="3189512" y="1447800"/>
            <a:ext cx="2764973" cy="44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2050" name="Picture 2" descr="Ánh sáng Đèn giao thông - Ánh sáng màu vàng đèn giao thông png tải về -  Miễn phí trong suốt Màu Vàng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7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6" y="1676400"/>
            <a:ext cx="2663825" cy="43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9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3074" name="Picture 2" descr="Đèn Giao Thông Màu Đỏ Dừng Lại Ánh - Miễn Phí vector hình ảnh trên Pixabay 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5" y="1752600"/>
            <a:ext cx="3331027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74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273</Words>
  <Application>Microsoft Office PowerPoint</Application>
  <PresentationFormat>On-screen Show (4:3)</PresentationFormat>
  <Paragraphs>77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50</cp:revision>
  <dcterms:created xsi:type="dcterms:W3CDTF">2016-04-10T13:01:26Z</dcterms:created>
  <dcterms:modified xsi:type="dcterms:W3CDTF">2024-03-14T03:01:25Z</dcterms:modified>
</cp:coreProperties>
</file>