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0" y="3140114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877302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Em-Di-Qua-Nga-Tu-Duong-Pho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507.03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Em đi qua ngã tư đường phố - nhạc beat - nhạc không lời- nhạc chủ đề giao th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2109" y="3181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i đường em nhớ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7002.13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2966" y="34099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66</Words>
  <Application>Microsoft Office PowerPoint</Application>
  <PresentationFormat>On-screen Show (16:9)</PresentationFormat>
  <Paragraphs>16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41</cp:revision>
  <dcterms:created xsi:type="dcterms:W3CDTF">2014-03-18T00:28:28Z</dcterms:created>
  <dcterms:modified xsi:type="dcterms:W3CDTF">2025-02-27T02:14:42Z</dcterms:modified>
</cp:coreProperties>
</file>