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5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926"/>
            <a:ext cx="9130145" cy="68510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4436" y="228600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10" y="1009676"/>
            <a:ext cx="871656" cy="92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27572" y="2462966"/>
            <a:ext cx="435734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ùa xuân đến rồi (Hình minh họa theo lời bài há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4069" y="48768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1233" y="2362200"/>
            <a:ext cx="83352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Đêm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qua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mơ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gặp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Bác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Hồ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Dem-Qua-Em-Mo-Gap-Bac-Ho-Xuan-Giao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45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66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9122" y="2967335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5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ranh Vân Tay Ome added a new photo —... - Tranh Vân Tay 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Tranh vẽ đề tài quê hương em - Sự Diệu Kỳ của Màu Sắc và Đường Né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Vẽ Lăng Bác Hồ Drawing Ho Chi Minh Mausoleum - YouTu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9" t="4485" r="6775" b="5009"/>
          <a:stretch/>
        </p:blipFill>
        <p:spPr bwMode="auto">
          <a:xfrm>
            <a:off x="0" y="7936"/>
            <a:ext cx="9144000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8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6927"/>
            <a:ext cx="9148124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4893" y="2967335"/>
            <a:ext cx="4954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 HƯỚNG DẪN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0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é Lộ Tuyển Tập Tranh Tô Màu Lăng Bác đẹp Số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85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a090a0e0c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283036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8889" y="29673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3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2308" y="2967335"/>
            <a:ext cx="571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xét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sản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phẩm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5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50</Words>
  <Application>Microsoft Office PowerPoint</Application>
  <PresentationFormat>On-screen Show (4:3)</PresentationFormat>
  <Paragraphs>13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2024-02-29T02:42:38Z</dcterms:created>
  <dcterms:modified xsi:type="dcterms:W3CDTF">2025-05-09T09:35:41Z</dcterms:modified>
</cp:coreProperties>
</file>