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6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6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6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4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1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3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3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4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1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DCC8E-9E26-4FF0-8FF1-1BA1BCD77A5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3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762000"/>
            <a:ext cx="43236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82" y="1469886"/>
            <a:ext cx="871656" cy="9204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18749" y="2967335"/>
            <a:ext cx="370652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cờ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ùa xuân đến rồi (Hình minh họa theo lời bài hát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4069" y="48768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45777" y="2362200"/>
            <a:ext cx="48461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Hòa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bình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Hòa Bình Cho Bé - Nhạc Thiếu Nhi [Full HD]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96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8451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82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9122" y="2967335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mẫu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85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ranh Vân Tay Ome added a new photo —... - Tranh Vân Tay 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Tranh vẽ đề tài quê hương em - Sự Diệu Kỳ của Màu Sắc và Đường Né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🇻🇳🇻🇳🇻🇳BÉ TÔ MÀU LÁ CỜ🇻🇳🇻🇳🇻🇳 của... - Trường mầm non Thiên Ân |  Facebo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2" t="14776" r="10143" b="12925"/>
          <a:stretch/>
        </p:blipFill>
        <p:spPr bwMode="auto">
          <a:xfrm>
            <a:off x="460374" y="312738"/>
            <a:ext cx="8304395" cy="631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8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-6927"/>
            <a:ext cx="9148124" cy="6864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4893" y="2967335"/>
            <a:ext cx="4954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 HƯỚNG DẪN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0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3a090a0e0c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283036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68889" y="2967335"/>
            <a:ext cx="4006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73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12308" y="2967335"/>
            <a:ext cx="5719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Nhận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xét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sản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phẩm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5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47</Words>
  <Application>Microsoft Office PowerPoint</Application>
  <PresentationFormat>On-screen Show (4:3)</PresentationFormat>
  <Paragraphs>13</Paragraphs>
  <Slides>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2024-02-29T02:42:38Z</dcterms:created>
  <dcterms:modified xsi:type="dcterms:W3CDTF">2025-05-09T09:33:55Z</dcterms:modified>
</cp:coreProperties>
</file>