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0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0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3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1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5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3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C3F66-1B6E-4678-81EF-C85B5AEA34E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BD27-700C-4DFA-BFEF-EDDDD54F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2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30171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54" y="814257"/>
            <a:ext cx="871656" cy="9204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7932" y="2032613"/>
            <a:ext cx="59769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3713" y="2955943"/>
            <a:ext cx="48683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3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2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853085" y="2590800"/>
            <a:ext cx="54378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Hòa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bình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cho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Hòa Bình Cho Bé - Nhạc Thiếu Nhi [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1055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16954" y="2590800"/>
            <a:ext cx="811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XEM VIDEO LỄ THƯỢNG CỜ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2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7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7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38</Words>
  <Application>Microsoft Office PowerPoint</Application>
  <PresentationFormat>On-screen Show (4:3)</PresentationFormat>
  <Paragraphs>8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2024-04-24T04:49:40Z</dcterms:created>
  <dcterms:modified xsi:type="dcterms:W3CDTF">2025-05-09T09:15:42Z</dcterms:modified>
</cp:coreProperties>
</file>