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83" r:id="rId6"/>
    <p:sldId id="285" r:id="rId7"/>
    <p:sldId id="287" r:id="rId8"/>
    <p:sldId id="28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6" y="0"/>
            <a:ext cx="9153646" cy="514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7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 tích lịch sử ở Hà Nội nổi tiếng, du khách không thể bỏ qua | Ngon Hà Nội  - Giữ gìn giá trị ẩm thực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3" y="-13263"/>
            <a:ext cx="9093843" cy="52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6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ình ảnh không đẹp mắt ở di tích lịch sử văn hoá Cột cờ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" y="0"/>
            <a:ext cx="91285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297288" y="1123950"/>
            <a:ext cx="21691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a_yeu_ha_noi_842020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710062" y="112395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eu_ha_noi_beat_972017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1743195" y="1123950"/>
            <a:ext cx="52774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ái Đất Này Là Của Chúng Mình - The Earth is Ours Vietnamese Children's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70</Words>
  <Application>Microsoft Office PowerPoint</Application>
  <PresentationFormat>On-screen Show (16:9)</PresentationFormat>
  <Paragraphs>12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50</cp:revision>
  <dcterms:created xsi:type="dcterms:W3CDTF">2014-03-18T00:28:28Z</dcterms:created>
  <dcterms:modified xsi:type="dcterms:W3CDTF">2025-05-09T09:15:05Z</dcterms:modified>
</cp:coreProperties>
</file>