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3" r:id="rId4"/>
    <p:sldId id="285" r:id="rId5"/>
    <p:sldId id="287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5 Mẫu tranh phong cảnh làng quê Việt Nam đẹp nhất | Nghệ thuật phong cảnh,  Phong cảnh, Hội họ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2938218" y="1123950"/>
            <a:ext cx="28873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òa Bình Cho Bé - Nhạc Thiếu Nhi [Full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710062" y="1123950"/>
            <a:ext cx="1343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[KARAOKE] HÒA BÌNH CHO BÉ - CD CHUẨN BGD - ÂM NHẠC LỚP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1875443" y="1123950"/>
            <a:ext cx="50129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ác Hồ - Người cho em tất cả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67</Words>
  <Application>Microsoft Office PowerPoint</Application>
  <PresentationFormat>On-screen Show (16:9)</PresentationFormat>
  <Paragraphs>12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54</cp:revision>
  <dcterms:created xsi:type="dcterms:W3CDTF">2014-03-18T00:28:28Z</dcterms:created>
  <dcterms:modified xsi:type="dcterms:W3CDTF">2025-05-09T09:14:52Z</dcterms:modified>
</cp:coreProperties>
</file>