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9" r:id="rId4"/>
    <p:sldId id="283" r:id="rId5"/>
    <p:sldId id="285" r:id="rId6"/>
    <p:sldId id="287" r:id="rId7"/>
    <p:sldId id="28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67"/>
            <a:ext cx="8991600" cy="5099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07709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ÁNH MẮT BÁC LÀ CẢ TRỜI YÊU THƯƠNG - KHU DI TÍCH KIM L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99" y="133350"/>
            <a:ext cx="344650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hững câu chuyện về tấm gương Hồ Chí 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9550"/>
            <a:ext cx="32385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6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143401" y="1123950"/>
            <a:ext cx="247696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hạc không lời Bé em tập nó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710062" y="1123950"/>
            <a:ext cx="1343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2664924" y="1123950"/>
            <a:ext cx="34339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Dem-Qua-Em-Mo-Gap-Bac-Ho-Xuan-Gi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68</Words>
  <Application>Microsoft Office PowerPoint</Application>
  <PresentationFormat>On-screen Show (16:9)</PresentationFormat>
  <Paragraphs>12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52</cp:revision>
  <dcterms:created xsi:type="dcterms:W3CDTF">2014-03-18T00:28:28Z</dcterms:created>
  <dcterms:modified xsi:type="dcterms:W3CDTF">2025-05-09T09:14:02Z</dcterms:modified>
</cp:coreProperties>
</file>