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</p:sldMasterIdLst>
  <p:sldIdLst>
    <p:sldId id="269" r:id="rId4"/>
    <p:sldId id="283" r:id="rId5"/>
    <p:sldId id="279" r:id="rId6"/>
    <p:sldId id="284" r:id="rId7"/>
    <p:sldId id="285" r:id="rId8"/>
    <p:sldId id="281" r:id="rId9"/>
    <p:sldId id="280" r:id="rId10"/>
    <p:sldId id="282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0000FF"/>
    <a:srgbClr val="FFFF00"/>
    <a:srgbClr val="FFFFCC"/>
    <a:srgbClr val="66FF66"/>
    <a:srgbClr val="FF33CC"/>
    <a:srgbClr val="00FFFF"/>
    <a:srgbClr val="FF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059E6-F5C8-4820-84BE-1E269AA86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E685-9410-400C-9C1F-A17858588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86CE-0877-4169-9E93-4CF9FD37D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8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5A17-3FD2-4435-81CE-58FD324E1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341-6C08-438D-9940-61545A83E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7779D-D97E-4197-A7C7-9029FA5089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8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C653-EBF5-4A7D-B6A8-AF253E7B34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156-5BA7-4B3A-84E8-71B07E148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AD8C-D54D-4469-B465-2F6A12FE4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4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1F1A-4621-452A-AFD3-885BB9804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0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20685-80CE-4DD4-A55F-EE19E6A988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2F1DE-699A-425E-84C1-4A6D56751D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gi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16.wmf"/><Relationship Id="rId11" Type="http://schemas.openxmlformats.org/officeDocument/2006/relationships/image" Target="../media/image21.gi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12"/>
          <p:cNvSpPr>
            <a:spLocks noChangeArrowheads="1" noChangeShapeType="1" noTextEdit="1"/>
          </p:cNvSpPr>
          <p:nvPr/>
        </p:nvSpPr>
        <p:spPr bwMode="auto">
          <a:xfrm>
            <a:off x="745644" y="1841332"/>
            <a:ext cx="7693506" cy="33750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Vẽ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ông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mặt</a:t>
            </a:r>
            <a:r>
              <a:rPr lang="en-US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trời</a:t>
            </a:r>
            <a:endParaRPr lang="vi-VN" sz="3600" kern="10" dirty="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42" name="Picture 2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111">
            <a:off x="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191125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24413" y="5672137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67213" y="-481013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93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975058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4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5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60421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5908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26" y="35242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3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1957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4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7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2397125"/>
            <a:ext cx="6858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77215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71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42" y="444215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21" y="43561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772149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126638"/>
            <a:ext cx="7663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VỰC PHÁT </a:t>
            </a:r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TRIỂN 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THẨM </a:t>
            </a:r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MỸ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4004" y="4442159"/>
            <a:ext cx="6324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0" algn="ctr"/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Nguyễn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988" y="172453"/>
            <a:ext cx="6389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94564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412895" y="1738602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10" spc="-360" noProof="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6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noProof="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6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noProof="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6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noProof="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kumimoji="0" lang="en-US" sz="3600" b="1" i="1" u="none" strike="noStrike" kern="10" cap="none" spc="-360" normalizeH="0" baseline="0" noProof="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9056" y="3059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: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endParaRPr lang="en-US" dirty="0"/>
          </a:p>
        </p:txBody>
      </p:sp>
      <p:pic>
        <p:nvPicPr>
          <p:cNvPr id="3" name="Cháu Vẽ Ông Mặt Trời ♪ Bé MAI VY Thần Đông Âm Nhạc Việt Nam [MV Official] 00_00_11-00_01_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7000" y="3724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3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3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126" y="685800"/>
            <a:ext cx="906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81000"/>
            <a:ext cx="7620000" cy="1066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0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636"/>
            <a:ext cx="9144000" cy="712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126" y="685800"/>
            <a:ext cx="906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0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6999" y="868363"/>
            <a:ext cx="7620000" cy="13475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2060001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99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304800" y="1523999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00300" y="2913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33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304800" y="1793875"/>
            <a:ext cx="4800600" cy="1025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10" spc="-360" noProof="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6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noProof="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6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noProof="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60" noProof="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60" noProof="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kumimoji="0" lang="en-US" sz="3600" b="1" i="1" u="none" strike="noStrike" kern="10" cap="none" spc="-360" normalizeH="0" baseline="0" noProof="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81000"/>
            <a:ext cx="83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05800" y="304800"/>
            <a:ext cx="83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067550" y="-895350"/>
            <a:ext cx="4572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24350" y="-819150"/>
            <a:ext cx="45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33550" y="-819150"/>
            <a:ext cx="45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6324600" cy="2014538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 tạm biệt</a:t>
            </a: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58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66850" y="1333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52650" y="51625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19850" y="-190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5814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62650" y="523875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4754</TotalTime>
  <Words>89</Words>
  <Application>Microsoft Office PowerPoint</Application>
  <PresentationFormat>On-screen Show (4:3)</PresentationFormat>
  <Paragraphs>18</Paragraphs>
  <Slides>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2_Default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143</cp:revision>
  <dcterms:created xsi:type="dcterms:W3CDTF">2016-10-23T17:21:39Z</dcterms:created>
  <dcterms:modified xsi:type="dcterms:W3CDTF">2025-04-03T02:06:33Z</dcterms:modified>
</cp:coreProperties>
</file>