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2336" y="2967335"/>
            <a:ext cx="3699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2890" y="2362200"/>
            <a:ext cx="3651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Mùa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Mua-He-Den-Hop-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2720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ô dạy bé tập vẽ m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8262"/>
            <a:ext cx="9109364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vẽ mầm non chủ đề mùa mưa | Trường Mầm Non Hạ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4366"/>
            <a:ext cx="9060873" cy="69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2024-02-29T02:42:38Z</dcterms:created>
  <dcterms:modified xsi:type="dcterms:W3CDTF">2025-04-03T02:05:39Z</dcterms:modified>
</cp:coreProperties>
</file>