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3448-6FD9-43CB-80D7-8DF79D147B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93D79-F089-493F-ACC4-5085C8C5E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8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6BA2-EBFE-4991-9D82-01BABC80602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1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49" y="25929"/>
            <a:ext cx="928044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6533" y="1828800"/>
            <a:ext cx="5685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PHÁT TRIỂN VẬN ĐỘNG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2442248"/>
            <a:ext cx="7010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trúng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2751" y="24765"/>
            <a:ext cx="8302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GIANG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eaLnBrk="1" hangingPunct="1">
              <a:lnSpc>
                <a:spcPct val="9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0" y="702841"/>
            <a:ext cx="1067476" cy="8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2988876" y="2225501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Khởi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02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4005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200650"/>
          </a:xfrm>
        </p:spPr>
      </p:pic>
      <p:sp>
        <p:nvSpPr>
          <p:cNvPr id="5" name="Rectangle 4"/>
          <p:cNvSpPr/>
          <p:nvPr/>
        </p:nvSpPr>
        <p:spPr>
          <a:xfrm>
            <a:off x="443246" y="1533004"/>
            <a:ext cx="8257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TẬP PHÁT TRIỂN CHUNG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Be-Yeu-Bien-Lam-Ruby-Bao-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210.4064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1386403" y="1588774"/>
            <a:ext cx="64147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VẬN ĐỘNG:</a:t>
            </a:r>
          </a:p>
          <a:p>
            <a:pPr lvl="1"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Ném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trúng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đích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nằm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ngang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0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92" y="0"/>
            <a:ext cx="9220892" cy="5143500"/>
          </a:xfrm>
        </p:spPr>
      </p:pic>
      <p:sp>
        <p:nvSpPr>
          <p:cNvPr id="5" name="Rectangle 4"/>
          <p:cNvSpPr/>
          <p:nvPr/>
        </p:nvSpPr>
        <p:spPr>
          <a:xfrm>
            <a:off x="1614920" y="2225501"/>
            <a:ext cx="5914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( Bài hát ) CÁO VÀ THỎ - NHẠC THIẾU NHI 2020 Ý NGHĨA VỀ ĐỘNG VẬT 20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77.5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3334323" y="2225501"/>
            <a:ext cx="2475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Hồi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tĩnh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̣C THIỀN TỊNH TÂM - Nhật Kim Anh - Nhạc Phậ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501.6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171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55</Words>
  <Application>Microsoft Office PowerPoint</Application>
  <PresentationFormat>On-screen Show (16:9)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Thuy</dc:creator>
  <cp:lastModifiedBy>Admin</cp:lastModifiedBy>
  <cp:revision>15</cp:revision>
  <dcterms:created xsi:type="dcterms:W3CDTF">2019-10-19T02:41:55Z</dcterms:created>
  <dcterms:modified xsi:type="dcterms:W3CDTF">2025-04-03T02:05:16Z</dcterms:modified>
</cp:coreProperties>
</file>