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308" r:id="rId5"/>
    <p:sldId id="279" r:id="rId6"/>
    <p:sldId id="275" r:id="rId7"/>
    <p:sldId id="283" r:id="rId8"/>
    <p:sldId id="284" r:id="rId9"/>
    <p:sldId id="287" r:id="rId10"/>
    <p:sldId id="310" r:id="rId11"/>
    <p:sldId id="311" r:id="rId12"/>
    <p:sldId id="274" r:id="rId13"/>
    <p:sldId id="299" r:id="rId14"/>
    <p:sldId id="300" r:id="rId15"/>
    <p:sldId id="301" r:id="rId16"/>
    <p:sldId id="302" r:id="rId17"/>
    <p:sldId id="303" r:id="rId18"/>
    <p:sldId id="304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130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219510"/>
            <a:ext cx="7793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GIANG BIÊN</a:t>
            </a: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2835404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 – 4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28" y="1334007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1" y="3353547"/>
            <a:ext cx="4353767" cy="149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2641" y="3385547"/>
            <a:ext cx="4321303" cy="146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756" y="3245179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0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4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0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2" y="3581343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5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2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ình ảnh Vòng Tròn Màu Vàng,trôn,hình Minh Họa,váng PNG Miễn Phí Tải Về -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00" y="685940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0" y="80618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67" y="3376156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2" y="3436935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6223" y="5477730"/>
            <a:ext cx="1020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09890"/>
      </p:ext>
    </p:extLst>
  </p:cSld>
  <p:clrMapOvr>
    <a:masterClrMapping/>
  </p:clrMapOvr>
  <p:transition spd="slow" advTm="21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3772" y="2499057"/>
            <a:ext cx="4387740" cy="18101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3094" y="1382101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1050" y="131166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03333" y="249905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9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72" y="18169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7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1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5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9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3" y="181690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70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2801005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66223" y="5477730"/>
            <a:ext cx="1020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4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p:transition spd="slow" advTm="697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1quả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70700" y="2967335"/>
            <a:ext cx="2650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6902.80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3214" y="4262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p:transition spd="slow" advTm="185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9 Ghép hình từ các hình hình học ý tưởng | hình học, toán học, ghép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Nội</a:t>
            </a:r>
            <a:r>
              <a:rPr lang="en-US" sz="5400" b="1" dirty="0" smtClean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Tách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4800" b="1" i="1" dirty="0" smtClean="0">
                <a:solidFill>
                  <a:srgbClr val="FF0000"/>
                </a:solidFill>
              </a:rPr>
              <a:t>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1" y="3353547"/>
            <a:ext cx="4353767" cy="149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2641" y="3385547"/>
            <a:ext cx="4321303" cy="146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756" y="3245179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0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4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0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2" y="3581343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5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2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ình ảnh Vòng Tròn Màu Vàng,trôn,hình Minh Họa,váng PNG Miễn Phí Tải Về -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00" y="685940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0" y="80618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67" y="3376156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2" y="3436935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p:transition spd="slow" advTm="21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3772" y="2499057"/>
            <a:ext cx="4387740" cy="18101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3094" y="1382101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1050" y="131166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03333" y="249905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9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72" y="18169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7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1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5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9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3" y="181690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70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2801005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03333" y="4828189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3" name="Content Placeholder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772" y="4811000"/>
            <a:ext cx="4387740" cy="1810123"/>
          </a:xfrm>
          <a:prstGeom prst="rect">
            <a:avLst/>
          </a:prstGeom>
        </p:spPr>
      </p:pic>
      <p:pic>
        <p:nvPicPr>
          <p:cNvPr id="3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56" y="5328395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13" y="5319800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75" y="5319800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5306950"/>
            <a:ext cx="897617" cy="89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60" y="5328395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4890" y="2967335"/>
            <a:ext cx="532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cầu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176</Words>
  <Application>Microsoft Office PowerPoint</Application>
  <PresentationFormat>Custom</PresentationFormat>
  <Paragraphs>65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ý thích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111</cp:revision>
  <dcterms:created xsi:type="dcterms:W3CDTF">2021-02-23T01:13:29Z</dcterms:created>
  <dcterms:modified xsi:type="dcterms:W3CDTF">2025-04-01T02:12:17Z</dcterms:modified>
</cp:coreProperties>
</file>