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59" r:id="rId8"/>
    <p:sldId id="263" r:id="rId9"/>
    <p:sldId id="264" r:id="rId10"/>
    <p:sldId id="266" r:id="rId11"/>
    <p:sldId id="265" r:id="rId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1416" y="-46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A36C-B7C2-47BA-A7FD-1B4A464A20A8}" type="datetimeFigureOut">
              <a:rPr lang="en-US" smtClean="0"/>
              <a:t>23/4/2025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AED86-1099-47A6-AB0D-778A519BA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525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A36C-B7C2-47BA-A7FD-1B4A464A20A8}" type="datetimeFigureOut">
              <a:rPr lang="en-US" smtClean="0"/>
              <a:t>23/4/2025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AED86-1099-47A6-AB0D-778A519BA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348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A36C-B7C2-47BA-A7FD-1B4A464A20A8}" type="datetimeFigureOut">
              <a:rPr lang="en-US" smtClean="0"/>
              <a:t>23/4/2025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AED86-1099-47A6-AB0D-778A519BA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23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A36C-B7C2-47BA-A7FD-1B4A464A20A8}" type="datetimeFigureOut">
              <a:rPr lang="en-US" smtClean="0"/>
              <a:t>23/4/2025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AED86-1099-47A6-AB0D-778A519BA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660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A36C-B7C2-47BA-A7FD-1B4A464A20A8}" type="datetimeFigureOut">
              <a:rPr lang="en-US" smtClean="0"/>
              <a:t>23/4/2025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AED86-1099-47A6-AB0D-778A519BA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755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A36C-B7C2-47BA-A7FD-1B4A464A20A8}" type="datetimeFigureOut">
              <a:rPr lang="en-US" smtClean="0"/>
              <a:t>23/4/2025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AED86-1099-47A6-AB0D-778A519BA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849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A36C-B7C2-47BA-A7FD-1B4A464A20A8}" type="datetimeFigureOut">
              <a:rPr lang="en-US" smtClean="0"/>
              <a:t>23/4/2025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AED86-1099-47A6-AB0D-778A519BA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713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A36C-B7C2-47BA-A7FD-1B4A464A20A8}" type="datetimeFigureOut">
              <a:rPr lang="en-US" smtClean="0"/>
              <a:t>23/4/2025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AED86-1099-47A6-AB0D-778A519BA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394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A36C-B7C2-47BA-A7FD-1B4A464A20A8}" type="datetimeFigureOut">
              <a:rPr lang="en-US" smtClean="0"/>
              <a:t>23/4/2025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AED86-1099-47A6-AB0D-778A519BA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289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A36C-B7C2-47BA-A7FD-1B4A464A20A8}" type="datetimeFigureOut">
              <a:rPr lang="en-US" smtClean="0"/>
              <a:t>23/4/2025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AED86-1099-47A6-AB0D-778A519BA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297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A36C-B7C2-47BA-A7FD-1B4A464A20A8}" type="datetimeFigureOut">
              <a:rPr lang="en-US" smtClean="0"/>
              <a:t>23/4/2025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AED86-1099-47A6-AB0D-778A519BA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910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EFA36C-B7C2-47BA-A7FD-1B4A464A20A8}" type="datetimeFigureOut">
              <a:rPr lang="en-US" smtClean="0"/>
              <a:t>23/4/2025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9AED86-1099-47A6-AB0D-778A519BA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462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-95250"/>
            <a:ext cx="9144000" cy="523875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333990" y="45758"/>
            <a:ext cx="432362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UBND QUẬN LONG BIÊN</a:t>
            </a:r>
          </a:p>
          <a:p>
            <a:pPr algn="ctr"/>
            <a:r>
              <a:rPr lang="en-US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TRƯỜNG MẦM NON GIANG BIÊN</a:t>
            </a:r>
            <a:endParaRPr lang="en-US" sz="2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6899" y="895350"/>
            <a:ext cx="871656" cy="92042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903580" y="2110085"/>
            <a:ext cx="533684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thức</a:t>
            </a:r>
            <a:endParaRPr lang="en-US" sz="32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23203" y="2603653"/>
            <a:ext cx="409759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diệu</a:t>
            </a:r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nước</a:t>
            </a:r>
            <a:endParaRPr lang="en-US" sz="3600" b="1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3 - 4 </a:t>
            </a:r>
            <a:r>
              <a:rPr lang="en-US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140840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" y="0"/>
            <a:ext cx="9144000" cy="5143500"/>
          </a:xfrm>
        </p:spPr>
      </p:pic>
      <p:sp>
        <p:nvSpPr>
          <p:cNvPr id="5" name="Rectangle 4"/>
          <p:cNvSpPr/>
          <p:nvPr/>
        </p:nvSpPr>
        <p:spPr>
          <a:xfrm>
            <a:off x="2057400" y="1504950"/>
            <a:ext cx="457208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nước</a:t>
            </a:r>
            <a:endParaRPr lang="en-US" sz="2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6230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797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5" name="Rectangle 4"/>
          <p:cNvSpPr/>
          <p:nvPr/>
        </p:nvSpPr>
        <p:spPr>
          <a:xfrm>
            <a:off x="2188018" y="1962150"/>
            <a:ext cx="47679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Bài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thơ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: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Nước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10079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AutoShape 2" descr="Bài Thơ NƯỚC - YouTub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6"/>
            <a:ext cx="9144000" cy="5135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41789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5" name="Rectangle 4"/>
          <p:cNvSpPr/>
          <p:nvPr/>
        </p:nvSpPr>
        <p:spPr>
          <a:xfrm>
            <a:off x="511411" y="1962150"/>
            <a:ext cx="81211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Sự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tuần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hoàn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của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nước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22489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82" y="15388"/>
            <a:ext cx="9144000" cy="5143500"/>
          </a:xfrm>
        </p:spPr>
      </p:pic>
      <p:sp>
        <p:nvSpPr>
          <p:cNvPr id="5" name="Rectangle 4"/>
          <p:cNvSpPr/>
          <p:nvPr/>
        </p:nvSpPr>
        <p:spPr>
          <a:xfrm>
            <a:off x="1143000" y="438150"/>
            <a:ext cx="71955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Cùng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nhau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khám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phá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883606" y="2110085"/>
            <a:ext cx="5376793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tan </a:t>
            </a:r>
            <a:r>
              <a:rPr lang="en-US" sz="28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chảy</a:t>
            </a:r>
            <a:r>
              <a:rPr lang="en-US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đá</a:t>
            </a:r>
            <a:endParaRPr lang="en-US" sz="2800" b="1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8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bốc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hơi</a:t>
            </a:r>
            <a:endParaRPr lang="en-US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2142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" y="0"/>
            <a:ext cx="9144000" cy="5143500"/>
          </a:xfrm>
        </p:spPr>
      </p:pic>
      <p:sp>
        <p:nvSpPr>
          <p:cNvPr id="5" name="Rectangle 4"/>
          <p:cNvSpPr/>
          <p:nvPr/>
        </p:nvSpPr>
        <p:spPr>
          <a:xfrm>
            <a:off x="2567649" y="361950"/>
            <a:ext cx="400872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tan </a:t>
            </a:r>
            <a:r>
              <a:rPr lang="en-US" sz="2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chảy</a:t>
            </a:r>
            <a:r>
              <a:rPr lang="en-US" sz="2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nước</a:t>
            </a:r>
            <a:endParaRPr lang="en-US" sz="2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95400" y="1140589"/>
            <a:ext cx="62484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dirty="0"/>
              <a:t>- Cô</a:t>
            </a:r>
            <a:r>
              <a:rPr lang="vi-VN" dirty="0"/>
              <a:t> lấy đá bỏ vào cốc, chúng mình cùng quan sát</a:t>
            </a:r>
          </a:p>
          <a:p>
            <a:r>
              <a:rPr lang="vi-VN" b="1" dirty="0"/>
              <a:t>- </a:t>
            </a:r>
            <a:r>
              <a:rPr lang="vi-VN" dirty="0"/>
              <a:t>Đặt tay lên cục đá có cảm giác gì?</a:t>
            </a:r>
          </a:p>
          <a:p>
            <a:r>
              <a:rPr lang="vi-VN" b="1" dirty="0"/>
              <a:t>- </a:t>
            </a:r>
            <a:r>
              <a:rPr lang="vi-VN" dirty="0"/>
              <a:t>Vì sao cục đá nhỏ lại tan nhanh hơn cục đá to?</a:t>
            </a:r>
          </a:p>
          <a:p>
            <a:r>
              <a:rPr lang="vi-VN" dirty="0"/>
              <a:t>=&gt; Nhiệt độ ở ngoài cao hơn nhiệt độ trong tủ lạnh nên đá tan chảy. Tan chảy là một dạng bốc hơi của nước.</a:t>
            </a:r>
          </a:p>
          <a:p>
            <a:r>
              <a:rPr lang="vi-VN" dirty="0"/>
              <a:t>- Nếu uống nước quá nóng, hay quá lạnh thì điều gì sẽ xảy ra?</a:t>
            </a:r>
          </a:p>
        </p:txBody>
      </p:sp>
    </p:spTree>
    <p:extLst>
      <p:ext uri="{BB962C8B-B14F-4D97-AF65-F5344CB8AC3E}">
        <p14:creationId xmlns:p14="http://schemas.microsoft.com/office/powerpoint/2010/main" val="40021428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Uống nước đá có tốt không?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514"/>
            <a:ext cx="9144000" cy="4987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28858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" y="0"/>
            <a:ext cx="9144000" cy="5143500"/>
          </a:xfrm>
        </p:spPr>
      </p:pic>
      <p:sp>
        <p:nvSpPr>
          <p:cNvPr id="5" name="Rectangle 4"/>
          <p:cNvSpPr/>
          <p:nvPr/>
        </p:nvSpPr>
        <p:spPr>
          <a:xfrm>
            <a:off x="3305478" y="361950"/>
            <a:ext cx="253306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bốc</a:t>
            </a:r>
            <a:r>
              <a:rPr lang="en-US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hơi</a:t>
            </a:r>
            <a:endParaRPr lang="en-US" sz="24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95400" y="1140589"/>
            <a:ext cx="62484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dirty="0"/>
              <a:t>+ Cô giới thiệu Nước nguội, nước nóng, cốc thủy tinh, tấm kính thủy tinh để đậy lên cốc.</a:t>
            </a:r>
          </a:p>
          <a:p>
            <a:r>
              <a:rPr lang="vi-VN" dirty="0"/>
              <a:t>+ Cho trẻ quan sát và nhận xét về nước ban đầu khi lúc nguội.</a:t>
            </a:r>
          </a:p>
          <a:p>
            <a:r>
              <a:rPr lang="vi-VN" dirty="0"/>
              <a:t>+ Sau đó cho trẻ quan sát bên cốc nước nóng xem có hiện tượng gì?</a:t>
            </a:r>
          </a:p>
          <a:p>
            <a:r>
              <a:rPr lang="vi-VN" dirty="0"/>
              <a:t>+ Rót nước nóng ra cốc và đậy miếng kính lên cho trẻ quan sát.</a:t>
            </a:r>
          </a:p>
          <a:p>
            <a:r>
              <a:rPr lang="vi-VN" dirty="0"/>
              <a:t>- Trẻ nói lên những hiện tượng mà trẻ thấy.</a:t>
            </a:r>
          </a:p>
        </p:txBody>
      </p:sp>
    </p:spTree>
    <p:extLst>
      <p:ext uri="{BB962C8B-B14F-4D97-AF65-F5344CB8AC3E}">
        <p14:creationId xmlns:p14="http://schemas.microsoft.com/office/powerpoint/2010/main" val="2637984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20708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151</Words>
  <Application>Microsoft Office PowerPoint</Application>
  <PresentationFormat>On-screen Show (16:9)</PresentationFormat>
  <Paragraphs>23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7</cp:revision>
  <dcterms:created xsi:type="dcterms:W3CDTF">2024-04-02T08:50:04Z</dcterms:created>
  <dcterms:modified xsi:type="dcterms:W3CDTF">2025-04-23T08:53:16Z</dcterms:modified>
</cp:coreProperties>
</file>