
<file path=[Content_Types].xml><?xml version="1.0" encoding="utf-8"?>
<Types xmlns="http://schemas.openxmlformats.org/package/2006/content-types">
  <Default Extension="jfif" ContentType="image/jpeg"/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3" r:id="rId4"/>
    <p:sldId id="289" r:id="rId5"/>
    <p:sldId id="290" r:id="rId6"/>
    <p:sldId id="282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4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1"/>
            <a:ext cx="9144000" cy="517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71767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52811" y="2143344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FD4553B-869F-41FB-BB1C-8DF5710DED4A}"/>
              </a:ext>
            </a:extLst>
          </p:cNvPr>
          <p:cNvSpPr/>
          <p:nvPr/>
        </p:nvSpPr>
        <p:spPr>
          <a:xfrm>
            <a:off x="2294153" y="1497014"/>
            <a:ext cx="4499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5" y="672462"/>
            <a:ext cx="799810" cy="6293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3463DB-667F-4164-8BEE-3BD8EC9B3B3B}"/>
              </a:ext>
            </a:extLst>
          </p:cNvPr>
          <p:cNvSpPr txBox="1"/>
          <p:nvPr/>
        </p:nvSpPr>
        <p:spPr>
          <a:xfrm>
            <a:off x="1152811" y="3087943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ẽ tranh đi tắm biển mùa hè/How to draw Summer bea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t="11815" r="7089" b="11899"/>
          <a:stretch/>
        </p:blipFill>
        <p:spPr bwMode="auto">
          <a:xfrm>
            <a:off x="0" y="-1"/>
            <a:ext cx="9220200" cy="51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14" y="15674"/>
            <a:ext cx="9168114" cy="51257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3036613" y="2054602"/>
            <a:ext cx="271561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MÙA HÈ ĐẾN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Mua-He-Den-Hop-C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2385.177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5143" y="2876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14" y="15674"/>
            <a:ext cx="9168114" cy="51257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3036613" y="2054602"/>
            <a:ext cx="271561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MÙA HÈ ĐẾN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eat bai hat mua he d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2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14" y="15674"/>
            <a:ext cx="9168114" cy="51257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2106780" y="2054602"/>
            <a:ext cx="45752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lắm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e-Yeu-Bien-Lam-Ruby-Bao-An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5078.566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2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C5A84F-68D0-4794-AC86-7EF07C4FF842}"/>
              </a:ext>
            </a:extLst>
          </p:cNvPr>
          <p:cNvSpPr/>
          <p:nvPr/>
        </p:nvSpPr>
        <p:spPr>
          <a:xfrm>
            <a:off x="1524000" y="1885950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67</Words>
  <Application>Microsoft Office PowerPoint</Application>
  <PresentationFormat>On-screen Show (16:9)</PresentationFormat>
  <Paragraphs>12</Paragraphs>
  <Slides>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51</cp:revision>
  <dcterms:created xsi:type="dcterms:W3CDTF">2014-03-18T00:28:28Z</dcterms:created>
  <dcterms:modified xsi:type="dcterms:W3CDTF">2025-04-23T08:50:54Z</dcterms:modified>
</cp:coreProperties>
</file>