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8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1"/>
            <a:ext cx="9144000" cy="517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66734" y="2054602"/>
            <a:ext cx="20553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ây và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7309" y="3131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66734" y="2054602"/>
            <a:ext cx="20553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ây và Gió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090" y="3062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377177" y="1123950"/>
            <a:ext cx="40094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71</Words>
  <Application>Microsoft Office PowerPoint</Application>
  <PresentationFormat>On-screen Show (16:9)</PresentationFormat>
  <Paragraphs>13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50</cp:revision>
  <dcterms:created xsi:type="dcterms:W3CDTF">2014-03-18T00:28:28Z</dcterms:created>
  <dcterms:modified xsi:type="dcterms:W3CDTF">2025-04-14T09:30:50Z</dcterms:modified>
</cp:coreProperties>
</file>