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m4a" ContentType="audio/unknown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85" r:id="rId3"/>
    <p:sldId id="257" r:id="rId4"/>
    <p:sldId id="282" r:id="rId5"/>
    <p:sldId id="283" r:id="rId6"/>
    <p:sldId id="284" r:id="rId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75097F-ACE8-491B-A8F8-E38CE44953C5}" type="datetimeFigureOut">
              <a:rPr lang="en-US" smtClean="0"/>
              <a:pPr/>
              <a:t>6/3/2025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6F4AD5-A7A4-4A3D-ACAB-A2BACF9B6FC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mp3"/><Relationship Id="rId2" Type="http://schemas.openxmlformats.org/officeDocument/2006/relationships/audio" Target="NULL" TargetMode="External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7" Type="http://schemas.openxmlformats.org/officeDocument/2006/relationships/image" Target="../media/image9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8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4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tai-hinh-nen-dep-cho-may-tinh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485900" y="95690"/>
            <a:ext cx="6667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PHÒNG GIÁO DỤC VÀ ĐÀO TẠO QUẬN LONG BIÊN</a:t>
            </a:r>
          </a:p>
          <a:p>
            <a:pPr algn="ctr"/>
            <a:r>
              <a:rPr lang="en-US" sz="2000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TRƯỜNG MẦM NON GIANG BIÊN</a:t>
            </a:r>
            <a:endParaRPr lang="en-US" sz="2000" dirty="0"/>
          </a:p>
        </p:txBody>
      </p:sp>
      <p:sp>
        <p:nvSpPr>
          <p:cNvPr id="6" name="TextBox 5"/>
          <p:cNvSpPr txBox="1"/>
          <p:nvPr/>
        </p:nvSpPr>
        <p:spPr>
          <a:xfrm>
            <a:off x="971695" y="2769453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Đề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tài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Dạy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vận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“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lái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tô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Nghe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qua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ngã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tư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phố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BFD4553B-869F-41FB-BB1C-8DF5710DED4A}"/>
              </a:ext>
            </a:extLst>
          </p:cNvPr>
          <p:cNvSpPr/>
          <p:nvPr/>
        </p:nvSpPr>
        <p:spPr>
          <a:xfrm>
            <a:off x="2294152" y="1996018"/>
            <a:ext cx="4499117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6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PHÁT TRIỂN THẨM MỸ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FD08ED06-FC68-4E02-AA4E-570042063C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2595" y="896615"/>
            <a:ext cx="799810" cy="8391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043463DB-667F-4164-8BEE-3BD8EC9B3B3B}"/>
              </a:ext>
            </a:extLst>
          </p:cNvPr>
          <p:cNvSpPr txBox="1"/>
          <p:nvPr/>
        </p:nvSpPr>
        <p:spPr>
          <a:xfrm>
            <a:off x="1152810" y="4186818"/>
            <a:ext cx="6781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Lứa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tuổi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 3 – 4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tuổ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	</a:t>
            </a: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4"/>
    </mc:Choice>
    <mc:Fallback xmlns="">
      <p:transition spd="slow" advTm="206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682442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131015khung-hinh-ngo-nghinh-tre-tho.jpg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600200" y="2409110"/>
            <a:ext cx="61722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48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48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pic>
        <p:nvPicPr>
          <p:cNvPr id="6" name="Em-Tap-Lai-O-To-Thuy-Kh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4255769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34"/>
    </mc:Choice>
    <mc:Fallback xmlns="">
      <p:transition spd="slow" advTm="50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A70A47-C79D-4EE0-8015-27DA036D8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5FF5DEC3-EE05-4E03-92F8-D16C50943A7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58C5A84F-68D0-4794-AC86-7EF07C4FF842}"/>
              </a:ext>
            </a:extLst>
          </p:cNvPr>
          <p:cNvSpPr/>
          <p:nvPr/>
        </p:nvSpPr>
        <p:spPr>
          <a:xfrm>
            <a:off x="1436811" y="1600200"/>
            <a:ext cx="6106159" cy="193899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Dạy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6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/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lái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sz="60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endParaRPr lang="en-US" sz="6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-Tap-Lai-O-To-Thuy-Khu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63107.8016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97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670"/>
    </mc:Choice>
    <mc:Fallback xmlns="">
      <p:transition spd="slow" advTm="246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06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27FDB27-F588-489A-A5C1-023D0FB3F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>
            <a:extLst>
              <a:ext uri="{FF2B5EF4-FFF2-40B4-BE49-F238E27FC236}">
                <a16:creationId xmlns="" xmlns:a16="http://schemas.microsoft.com/office/drawing/2014/main" id="{EC5443C0-B353-41FF-B1C6-1CDD0237C08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111" y="-22578"/>
            <a:ext cx="9144000" cy="6858000"/>
          </a:xfrm>
        </p:spPr>
      </p:pic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E8D81B5B-32EA-44BC-8C7A-24E5E8FFE8A5}"/>
              </a:ext>
            </a:extLst>
          </p:cNvPr>
          <p:cNvSpPr/>
          <p:nvPr/>
        </p:nvSpPr>
        <p:spPr>
          <a:xfrm>
            <a:off x="561173" y="2133600"/>
            <a:ext cx="7770076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6000" b="1" cap="none" spc="0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NGHE HÁT: </a:t>
            </a:r>
          </a:p>
          <a:p>
            <a:pPr algn="ctr"/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ngã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800" b="1" cap="none" spc="0" dirty="0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cap="none" spc="0" dirty="0" err="1" smtClean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800" b="1" cap="none" spc="0" dirty="0">
              <a:ln w="9525">
                <a:solidFill>
                  <a:schemeClr val="bg1"/>
                </a:solidFill>
                <a:prstDash val="solid"/>
              </a:ln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Em-Di-Qua-Nga-Tu-Duong-Pho-Hop-Ca.mp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4981.644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03964" y="52578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7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575"/>
    </mc:Choice>
    <mc:Fallback xmlns="">
      <p:transition spd="slow" advTm="125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8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9352087-7B23-4849-9CE1-086B0519D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="" xmlns:a16="http://schemas.microsoft.com/office/drawing/2014/main" id="{5B15A6A6-4F0A-4F3C-AB1F-5F4CF55B01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7" name="Khúc Hát Đôi Bàn Tay - Bài Hát Ý Nghĩa Cho Bé Mùa Dịch 2020 00_00_40-00_01_36">
            <a:hlinkClick r:id="" action="ppaction://media"/>
            <a:extLst>
              <a:ext uri="{FF2B5EF4-FFF2-40B4-BE49-F238E27FC236}">
                <a16:creationId xmlns="" xmlns:a16="http://schemas.microsoft.com/office/drawing/2014/main" id="{62CA03F9-0B84-3456-72D5-3D579AB1C22D}"/>
              </a:ext>
            </a:extLst>
          </p:cNvPr>
          <p:cNvPicPr>
            <a:picLocks noGrp="1" noChangeAspect="1"/>
          </p:cNvPicPr>
          <p:nvPr>
            <p:ph idx="1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853" y="0"/>
            <a:ext cx="9140147" cy="6858000"/>
          </a:xfrm>
        </p:spPr>
      </p:pic>
    </p:spTree>
    <p:extLst>
      <p:ext uri="{BB962C8B-B14F-4D97-AF65-F5344CB8AC3E}">
        <p14:creationId xmlns:p14="http://schemas.microsoft.com/office/powerpoint/2010/main" val="292783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82"/>
    </mc:Choice>
    <mc:Fallback xmlns="">
      <p:transition spd="slow" advTm="1058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5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5|1.8|1.9|2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12.3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69</Words>
  <Application>Microsoft Office PowerPoint</Application>
  <PresentationFormat>On-screen Show (4:3)</PresentationFormat>
  <Paragraphs>15</Paragraphs>
  <Slides>6</Slides>
  <Notes>0</Notes>
  <HiddenSlides>0</HiddenSlides>
  <MMClips>5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cuu vi</dc:creator>
  <cp:lastModifiedBy>Admin</cp:lastModifiedBy>
  <cp:revision>23</cp:revision>
  <dcterms:created xsi:type="dcterms:W3CDTF">2014-03-18T00:28:28Z</dcterms:created>
  <dcterms:modified xsi:type="dcterms:W3CDTF">2025-03-06T09:08:44Z</dcterms:modified>
</cp:coreProperties>
</file>