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08" r:id="rId2"/>
    <p:sldId id="369" r:id="rId3"/>
    <p:sldId id="375" r:id="rId4"/>
    <p:sldId id="367" r:id="rId5"/>
    <p:sldId id="339" r:id="rId6"/>
    <p:sldId id="370" r:id="rId7"/>
    <p:sldId id="349" r:id="rId8"/>
    <p:sldId id="354" r:id="rId9"/>
    <p:sldId id="359" r:id="rId10"/>
    <p:sldId id="377" r:id="rId11"/>
    <p:sldId id="362" r:id="rId12"/>
    <p:sldId id="371" r:id="rId13"/>
    <p:sldId id="372" r:id="rId14"/>
    <p:sldId id="364" r:id="rId15"/>
    <p:sldId id="365" r:id="rId16"/>
    <p:sldId id="373" r:id="rId17"/>
  </p:sldIdLst>
  <p:sldSz cx="9906000" cy="6858000" type="A4"/>
  <p:notesSz cx="9942513" cy="676116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00CC"/>
    <a:srgbClr val="0000FF"/>
    <a:srgbClr val="FFFF99"/>
    <a:srgbClr val="CCFFCC"/>
    <a:srgbClr val="CCFF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 autoAdjust="0"/>
    <p:restoredTop sz="94660"/>
  </p:normalViewPr>
  <p:slideViewPr>
    <p:cSldViewPr snapToGrid="0">
      <p:cViewPr>
        <p:scale>
          <a:sx n="57" d="100"/>
          <a:sy n="57" d="100"/>
        </p:scale>
        <p:origin x="-1002" y="-33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005B-E61E-4141-98D6-0D1038BA881E}" type="datetimeFigureOut">
              <a:rPr lang="vi-VN" smtClean="0"/>
              <a:t>08/03/2024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38488" y="506413"/>
            <a:ext cx="3665537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55CB-6AA2-4000-85B5-E3DCE93279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651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8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7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5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5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93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CFF99"/>
            </a:gs>
            <a:gs pos="36000">
              <a:srgbClr val="CCFFCC"/>
            </a:gs>
            <a:gs pos="98000">
              <a:srgbClr val="FFFF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28324-AF80-4E94-9F52-E9AE930FB4D4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D099C-B103-4076-ADC3-E319C57DBA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041522" y="3235147"/>
            <a:ext cx="826410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028700" algn="ctr"/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28700" algn="ctr"/>
            <a:r>
              <a:rPr lang="pt-BR" sz="32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Đối tượng: Trẻ mẫu giáo bé </a:t>
            </a:r>
          </a:p>
          <a:p>
            <a:pPr indent="1028700" eaLnBrk="0" hangingPunct="0"/>
            <a:endParaRPr lang="en-US" sz="3600" dirty="0">
              <a:solidFill>
                <a:srgbClr val="9900CC"/>
              </a:solidFill>
              <a:latin typeface=".VnArabia" pitchFamily="34" charset="0"/>
            </a:endParaRP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287379" y="1"/>
            <a:ext cx="73312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TRƯỜNG MẦM NON GIANG BIÊN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07956" y="2182682"/>
            <a:ext cx="77976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 </a:t>
            </a:r>
          </a:p>
          <a:p>
            <a:pPr algn="ctr"/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19" y="990361"/>
            <a:ext cx="871656" cy="92042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59934" y="3650050"/>
            <a:ext cx="9906000" cy="3409582"/>
            <a:chOff x="-84379" y="2424260"/>
            <a:chExt cx="9954306" cy="4952573"/>
          </a:xfrm>
        </p:grpSpPr>
        <p:sp>
          <p:nvSpPr>
            <p:cNvPr id="18" name="Rectangle 17"/>
            <p:cNvSpPr/>
            <p:nvPr/>
          </p:nvSpPr>
          <p:spPr>
            <a:xfrm>
              <a:off x="4943923" y="2424260"/>
              <a:ext cx="45942" cy="495257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31086" y="4643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 rot="5400000">
              <a:off x="4831086" y="-2085567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10972" y="2046689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020906" y="2049526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50" y="2474228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3" y="2076216"/>
            <a:ext cx="1597159" cy="22360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78" y="2076216"/>
            <a:ext cx="1597159" cy="22360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24" y="2014697"/>
            <a:ext cx="1597159" cy="2236022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3251" y="2386240"/>
            <a:ext cx="9906000" cy="3409582"/>
            <a:chOff x="-24153" y="1283470"/>
            <a:chExt cx="9954306" cy="4952573"/>
          </a:xfrm>
        </p:grpSpPr>
        <p:sp>
          <p:nvSpPr>
            <p:cNvPr id="27" name="Rectangle 26"/>
            <p:cNvSpPr/>
            <p:nvPr/>
          </p:nvSpPr>
          <p:spPr>
            <a:xfrm>
              <a:off x="4892774" y="1283470"/>
              <a:ext cx="45942" cy="495257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76" y="3650050"/>
            <a:ext cx="1597159" cy="22360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46" y="3650050"/>
            <a:ext cx="1597159" cy="22360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66" y="3650050"/>
            <a:ext cx="1597159" cy="2236022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99" y="3899528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5" y="5156248"/>
            <a:ext cx="1597159" cy="22360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00" y="5156248"/>
            <a:ext cx="1597159" cy="2236022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809" y="5419478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423" y="5050242"/>
            <a:ext cx="1597159" cy="22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Chia </a:t>
            </a:r>
            <a:r>
              <a:rPr lang="en-US" sz="8800" b="1" dirty="0" err="1" smtClean="0">
                <a:solidFill>
                  <a:srgbClr val="FF0000"/>
                </a:solidFill>
              </a:rPr>
              <a:t>theo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yêu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cầu</a:t>
            </a:r>
            <a:endParaRPr lang="en-US" sz="8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+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 ô </a:t>
            </a:r>
            <a:r>
              <a:rPr lang="en-US" sz="2800" b="1" dirty="0" err="1" smtClean="0">
                <a:solidFill>
                  <a:srgbClr val="0000CC"/>
                </a:solidFill>
              </a:rPr>
              <a:t>tô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xe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đạp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r>
              <a:rPr lang="en-US" sz="2800" b="1" dirty="0" smtClean="0">
                <a:solidFill>
                  <a:srgbClr val="0000CC"/>
                </a:solidFill>
              </a:rPr>
              <a:t>+ </a:t>
            </a:r>
            <a:r>
              <a:rPr lang="en-US" sz="2800" b="1" dirty="0" err="1" smtClean="0">
                <a:solidFill>
                  <a:srgbClr val="0000CC"/>
                </a:solidFill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số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lượng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bằng</a:t>
            </a:r>
            <a:r>
              <a:rPr lang="en-US" sz="2800" b="1" dirty="0" smtClean="0">
                <a:solidFill>
                  <a:srgbClr val="0000CC"/>
                </a:solidFill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</a:rPr>
              <a:t>nhau</a:t>
            </a:r>
            <a:endParaRPr lang="en-US" sz="2800" b="1" dirty="0" smtClean="0">
              <a:solidFill>
                <a:srgbClr val="0000CC"/>
              </a:solidFill>
            </a:endParaRPr>
          </a:p>
          <a:p>
            <a:endParaRPr lang="en-US" sz="4800" b="1" dirty="0" smtClean="0">
              <a:solidFill>
                <a:srgbClr val="0000CC"/>
              </a:solidFill>
            </a:endParaRPr>
          </a:p>
          <a:p>
            <a:r>
              <a:rPr lang="en-US" sz="4800" b="1" dirty="0" smtClean="0">
                <a:solidFill>
                  <a:srgbClr val="0000CC"/>
                </a:solidFill>
              </a:rPr>
              <a:t>    </a:t>
            </a:r>
            <a:endParaRPr lang="vi-VN" sz="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 rot="5400000" flipH="1">
            <a:off x="4888842" y="-1249617"/>
            <a:ext cx="226491" cy="9816523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26960" y="3573110"/>
            <a:ext cx="128566" cy="3284890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2" y="4059551"/>
            <a:ext cx="1597159" cy="22360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51" y="3945049"/>
            <a:ext cx="1597159" cy="22360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64" y="3997067"/>
            <a:ext cx="1597159" cy="2236022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9" y="4314284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8506" y="2967335"/>
            <a:ext cx="386900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98178" y="3573109"/>
            <a:ext cx="9906000" cy="3409582"/>
            <a:chOff x="-24153" y="1283470"/>
            <a:chExt cx="9954306" cy="4952573"/>
          </a:xfrm>
        </p:grpSpPr>
        <p:sp>
          <p:nvSpPr>
            <p:cNvPr id="18" name="Rectangle 17"/>
            <p:cNvSpPr/>
            <p:nvPr/>
          </p:nvSpPr>
          <p:spPr>
            <a:xfrm>
              <a:off x="4892774" y="1283470"/>
              <a:ext cx="45942" cy="495257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4891312" y="-3627564"/>
              <a:ext cx="123376" cy="9954306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>
          <a:xfrm rot="19224664" flipV="1">
            <a:off x="2322727" y="2539490"/>
            <a:ext cx="1105839" cy="59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13556825" flipV="1">
            <a:off x="6840372" y="2571085"/>
            <a:ext cx="1063679" cy="613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8173144" y="601505"/>
            <a:ext cx="897086" cy="1248427"/>
            <a:chOff x="4191000" y="27893"/>
            <a:chExt cx="1748546" cy="2677207"/>
          </a:xfrm>
        </p:grpSpPr>
        <p:grpSp>
          <p:nvGrpSpPr>
            <p:cNvPr id="76" name="Group 75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/>
                    <a:t>4</a:t>
                  </a:r>
                </a:p>
              </p:txBody>
            </p:sp>
          </p:grpSp>
        </p:grpSp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59" y="415519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81" y="107708"/>
            <a:ext cx="1597159" cy="22360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06" y="144530"/>
            <a:ext cx="1601222" cy="22417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639" y="134371"/>
            <a:ext cx="1597159" cy="223602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59" y="4019409"/>
            <a:ext cx="1597159" cy="22360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84" y="3968359"/>
            <a:ext cx="1597159" cy="223602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05" y="4019409"/>
            <a:ext cx="1597159" cy="2236022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0" y="261250"/>
            <a:ext cx="1497551" cy="149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94807" y="2967335"/>
            <a:ext cx="63164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965" y="9797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Hát vận động theo bài “ Bé tập đếm”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nhạc toán đém 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4286" y="5431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6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432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9651" y="1505713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 </a:t>
            </a:r>
            <a:r>
              <a:rPr lang="en-US" sz="8800" b="1" smtClean="0">
                <a:solidFill>
                  <a:srgbClr val="FF0000"/>
                </a:solidFill>
              </a:rPr>
              <a:t>Hoạt động nhóm  </a:t>
            </a:r>
            <a:endParaRPr lang="vi-VN" sz="800" b="1">
              <a:solidFill>
                <a:srgbClr val="0000CC"/>
              </a:solidFill>
            </a:endParaRPr>
          </a:p>
        </p:txBody>
      </p:sp>
      <p:pic>
        <p:nvPicPr>
          <p:cNvPr id="2" name="Hòa Tấu – Love 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0324" y="5322176"/>
            <a:ext cx="1002423" cy="10024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4265" y="2967335"/>
            <a:ext cx="98785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ctr"/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nhât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thắng</a:t>
            </a:r>
            <a:endParaRPr lang="en-US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294314" y="116378"/>
            <a:ext cx="7315200" cy="362434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0" y="116378"/>
            <a:ext cx="5220393" cy="33126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ạy trẻ đếm đến 4- nhận biết nhóm có số lượng 4- nhận biết số 4- Cô Loan-  GVMN Thanh C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 r="21640" b="10619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4355869" y="116378"/>
            <a:ext cx="1163782" cy="3175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28305" y="3429000"/>
            <a:ext cx="1163782" cy="3175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1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ập đê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3881" y="6457950"/>
            <a:ext cx="8001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7589" y="2967335"/>
            <a:ext cx="65308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trẻ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cùng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Tập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đếm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ập đê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3881" y="6457950"/>
            <a:ext cx="800100" cy="80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70598" y="2967335"/>
            <a:ext cx="63648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65" y="992319"/>
            <a:ext cx="9666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1231" y="5824207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85" y="52692"/>
            <a:ext cx="96665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0" t="5000" r="40704" b="70786"/>
          <a:stretch/>
        </p:blipFill>
        <p:spPr>
          <a:xfrm>
            <a:off x="2661231" y="2543694"/>
            <a:ext cx="4086901" cy="360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475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8286" y="194296"/>
            <a:ext cx="64273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1" t="8029" r="20796" b="70523"/>
          <a:stretch/>
        </p:blipFill>
        <p:spPr>
          <a:xfrm>
            <a:off x="3291840" y="2398531"/>
            <a:ext cx="3756489" cy="39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7191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Frames PPT 0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765" y="41275"/>
            <a:ext cx="96665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600" dirty="0" smtClean="0">
              <a:solidFill>
                <a:srgbClr val="0070C0"/>
              </a:solidFill>
            </a:endParaRPr>
          </a:p>
          <a:p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vu dieu rua tay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110" y="5824208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029" r="59523" b="72977"/>
          <a:stretch/>
        </p:blipFill>
        <p:spPr>
          <a:xfrm>
            <a:off x="3189973" y="2349890"/>
            <a:ext cx="3702098" cy="34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8270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476500" y="6858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-689811" y="-474687"/>
            <a:ext cx="11534274" cy="7937207"/>
            <a:chOff x="-689811" y="-474687"/>
            <a:chExt cx="11534274" cy="7937207"/>
          </a:xfrm>
        </p:grpSpPr>
        <p:pic>
          <p:nvPicPr>
            <p:cNvPr id="26626" name="Picture 3" descr="Frames PPT 00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689811" y="-474687"/>
              <a:ext cx="11534274" cy="7937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2302042" y="3797313"/>
              <a:ext cx="5550568" cy="593558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C00000"/>
                  </a:solidFill>
                </a:rPr>
                <a:t>HOẠT  ĐỘNG  NHÓM 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91200" y="368969"/>
              <a:ext cx="3433010" cy="2069432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2:</a:t>
              </a:r>
            </a:p>
            <a:p>
              <a:pPr algn="ctr"/>
              <a:r>
                <a:rPr lang="en-US" sz="2600" b="1" dirty="0" err="1" smtClean="0">
                  <a:solidFill>
                    <a:srgbClr val="0000CC"/>
                  </a:solidFill>
                </a:rPr>
                <a:t>Xe</a:t>
              </a:r>
              <a:r>
                <a:rPr lang="en-US" sz="2600" b="1" dirty="0" smtClean="0">
                  <a:solidFill>
                    <a:srgbClr val="0000CC"/>
                  </a:solidFill>
                </a:rPr>
                <a:t> </a:t>
              </a:r>
              <a:r>
                <a:rPr lang="en-US" sz="2600" b="1" dirty="0" err="1" smtClean="0">
                  <a:solidFill>
                    <a:srgbClr val="0000CC"/>
                  </a:solidFill>
                </a:rPr>
                <a:t>đạp</a:t>
              </a:r>
              <a:endParaRPr lang="en-US" sz="2600" b="1" dirty="0" smtClean="0">
                <a:solidFill>
                  <a:srgbClr val="0000CC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66277" y="433136"/>
              <a:ext cx="3368842" cy="1876927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solidFill>
                    <a:srgbClr val="FF0000"/>
                  </a:solidFill>
                </a:rPr>
                <a:t>NHÓM 1:</a:t>
              </a:r>
            </a:p>
            <a:p>
              <a:pPr algn="ctr"/>
              <a:r>
                <a:rPr lang="en-US" sz="2600" b="1" dirty="0" smtClean="0">
                  <a:solidFill>
                    <a:srgbClr val="0000CC"/>
                  </a:solidFill>
                </a:rPr>
                <a:t>Ô </a:t>
              </a:r>
              <a:r>
                <a:rPr lang="en-US" sz="2600" b="1" dirty="0" err="1" smtClean="0">
                  <a:solidFill>
                    <a:srgbClr val="0000CC"/>
                  </a:solidFill>
                </a:rPr>
                <a:t>tô</a:t>
              </a:r>
              <a:endParaRPr lang="en-US" sz="26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rot="10800000">
              <a:off x="3048000" y="2728327"/>
              <a:ext cx="1283370" cy="6096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6426467" y="2696829"/>
              <a:ext cx="898358" cy="561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SpeakSoftlyLove-RichardClayderman_vf9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689" y="6192252"/>
            <a:ext cx="665748" cy="665748"/>
          </a:xfrm>
          <a:prstGeom prst="rect">
            <a:avLst/>
          </a:prstGeom>
        </p:spPr>
      </p:pic>
      <p:pic>
        <p:nvPicPr>
          <p:cNvPr id="3" name="Hòa Tấu – Love Stor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726" y="588745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3535" y="4821382"/>
            <a:ext cx="716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mời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2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chuyện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đếm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nhóm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3896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822193" y="1460500"/>
            <a:ext cx="1894258" cy="3098275"/>
            <a:chOff x="4191000" y="27893"/>
            <a:chExt cx="1748546" cy="2677207"/>
          </a:xfrm>
        </p:grpSpPr>
        <p:grpSp>
          <p:nvGrpSpPr>
            <p:cNvPr id="19" name="Group 18"/>
            <p:cNvGrpSpPr/>
            <p:nvPr/>
          </p:nvGrpSpPr>
          <p:grpSpPr>
            <a:xfrm>
              <a:off x="4191000" y="27893"/>
              <a:ext cx="1748546" cy="2677207"/>
              <a:chOff x="4267200" y="607208"/>
              <a:chExt cx="1981200" cy="422516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4267200" y="607208"/>
                <a:ext cx="1981200" cy="2131087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267200" y="694069"/>
                <a:ext cx="1981200" cy="4138308"/>
                <a:chOff x="4267200" y="812179"/>
                <a:chExt cx="1981200" cy="4138308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4394348" y="81217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5288280" y="835039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394348" y="1828800"/>
                  <a:ext cx="772457" cy="77245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267200" y="2819400"/>
                  <a:ext cx="1981200" cy="213108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800" dirty="0"/>
                    <a:t>4</a:t>
                  </a:r>
                </a:p>
              </p:txBody>
            </p:sp>
          </p:grp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84" y="703056"/>
              <a:ext cx="706437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0" y="1779553"/>
            <a:ext cx="1985159" cy="2779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29" y="1779553"/>
            <a:ext cx="1985159" cy="27792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286" r="9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750" y="1754907"/>
            <a:ext cx="1985159" cy="2779222"/>
          </a:xfrm>
          <a:prstGeom prst="rect">
            <a:avLst/>
          </a:prstGeom>
        </p:spPr>
      </p:pic>
      <p:pic>
        <p:nvPicPr>
          <p:cNvPr id="2052" name="Picture 4" descr="XE ĐẠP TRẺ EM 2 BÁNH NHỰA CHỢ LỚN 12 INCH 73 | Shopee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46" l="462" r="97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2082166"/>
            <a:ext cx="1695256" cy="169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3782" y="5652655"/>
            <a:ext cx="763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mời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rồ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đếm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8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20" y="412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Frames PPT 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80" y="193675"/>
            <a:ext cx="99060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6365" y="2155487"/>
            <a:ext cx="9274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</a:rPr>
              <a:t>Chia theo ý thích  </a:t>
            </a:r>
            <a:endParaRPr lang="vi-VN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666&quot;&gt;&lt;property id=&quot;20148&quot; value=&quot;5&quot;/&gt;&lt;property id=&quot;20300&quot; value=&quot;Slide 1&quot;/&gt;&lt;property id=&quot;20307&quot; value=&quot;308&quot;/&gt;&lt;/object&gt;&lt;object type=&quot;3&quot; unique_id=&quot;13321&quot;&gt;&lt;property id=&quot;20148&quot; value=&quot;5&quot;/&gt;&lt;property id=&quot;20300&quot; value=&quot;Slide 2 - &amp;quot;Hát bài : Tập đếm &amp;quot;&quot;/&gt;&lt;property id=&quot;20307&quot; value=&quot;369&quot;/&gt;&lt;/object&gt;&lt;object type=&quot;3&quot; unique_id=&quot;13322&quot;&gt;&lt;property id=&quot;20148&quot; value=&quot;5&quot;/&gt;&lt;property id=&quot;20300&quot; value=&quot;Slide 3&quot;/&gt;&lt;property id=&quot;20307&quot; value=&quot;367&quot;/&gt;&lt;/object&gt;&lt;object type=&quot;3&quot; unique_id=&quot;13323&quot;&gt;&lt;property id=&quot;20148&quot; value=&quot;5&quot;/&gt;&lt;property id=&quot;20300&quot; value=&quot;Slide 4&quot;/&gt;&lt;property id=&quot;20307&quot; value=&quot;339&quot;/&gt;&lt;/object&gt;&lt;object type=&quot;3&quot; unique_id=&quot;13324&quot;&gt;&lt;property id=&quot;20148&quot; value=&quot;5&quot;/&gt;&lt;property id=&quot;20300&quot; value=&quot;Slide 5&quot;/&gt;&lt;property id=&quot;20307&quot; value=&quot;370&quot;/&gt;&lt;/object&gt;&lt;object type=&quot;3&quot; unique_id=&quot;13325&quot;&gt;&lt;property id=&quot;20148&quot; value=&quot;5&quot;/&gt;&lt;property id=&quot;20300&quot; value=&quot;Slide 6&quot;/&gt;&lt;property id=&quot;20307&quot; value=&quot;349&quot;/&gt;&lt;/object&gt;&lt;object type=&quot;3&quot; unique_id=&quot;13326&quot;&gt;&lt;property id=&quot;20148&quot; value=&quot;5&quot;/&gt;&lt;property id=&quot;20300&quot; value=&quot;Slide 7&quot;/&gt;&lt;property id=&quot;20307&quot; value=&quot;353&quot;/&gt;&lt;/object&gt;&lt;object type=&quot;3&quot; unique_id=&quot;13327&quot;&gt;&lt;property id=&quot;20148&quot; value=&quot;5&quot;/&gt;&lt;property id=&quot;20300&quot; value=&quot;Slide 8&quot;/&gt;&lt;property id=&quot;20307&quot; value=&quot;354&quot;/&gt;&lt;/object&gt;&lt;object type=&quot;3&quot; unique_id=&quot;13328&quot;&gt;&lt;property id=&quot;20148&quot; value=&quot;5&quot;/&gt;&lt;property id=&quot;20300&quot; value=&quot;Slide 9&quot;/&gt;&lt;property id=&quot;20307&quot; value=&quot;359&quot;/&gt;&lt;/object&gt;&lt;object type=&quot;3&quot; unique_id=&quot;13329&quot;&gt;&lt;property id=&quot;20148&quot; value=&quot;5&quot;/&gt;&lt;property id=&quot;20300&quot; value=&quot;Slide 10&quot;/&gt;&lt;property id=&quot;20307&quot; value=&quot;358&quot;/&gt;&lt;/object&gt;&lt;object type=&quot;3&quot; unique_id=&quot;13330&quot;&gt;&lt;property id=&quot;20148&quot; value=&quot;5&quot;/&gt;&lt;property id=&quot;20300&quot; value=&quot;Slide 11&quot;/&gt;&lt;property id=&quot;20307&quot; value=&quot;360&quot;/&gt;&lt;/object&gt;&lt;object type=&quot;3&quot; unique_id=&quot;13331&quot;&gt;&lt;property id=&quot;20148&quot; value=&quot;5&quot;/&gt;&lt;property id=&quot;20300&quot; value=&quot;Slide 12&quot;/&gt;&lt;property id=&quot;20307&quot; value=&quot;362&quot;/&gt;&lt;/object&gt;&lt;object type=&quot;3&quot; unique_id=&quot;13332&quot;&gt;&lt;property id=&quot;20148&quot; value=&quot;5&quot;/&gt;&lt;property id=&quot;20300&quot; value=&quot;Slide 13&quot;/&gt;&lt;property id=&quot;20307&quot; value=&quot;361&quot;/&gt;&lt;/object&gt;&lt;object type=&quot;3&quot; unique_id=&quot;13333&quot;&gt;&lt;property id=&quot;20148&quot; value=&quot;5&quot;/&gt;&lt;property id=&quot;20300&quot; value=&quot;Slide 14&quot;/&gt;&lt;property id=&quot;20307&quot; value=&quot;363&quot;/&gt;&lt;/object&gt;&lt;object type=&quot;3&quot; unique_id=&quot;13334&quot;&gt;&lt;property id=&quot;20148&quot; value=&quot;5&quot;/&gt;&lt;property id=&quot;20300&quot; value=&quot;Slide 15&quot;/&gt;&lt;property id=&quot;20307&quot; value=&quot;364&quot;/&gt;&lt;/object&gt;&lt;object type=&quot;3&quot; unique_id=&quot;13335&quot;&gt;&lt;property id=&quot;20148&quot; value=&quot;5&quot;/&gt;&lt;property id=&quot;20300&quot; value=&quot;Slide 16&quot;/&gt;&lt;property id=&quot;20307&quot; value=&quot;365&quot;/&gt;&lt;/object&gt;&lt;object type=&quot;3&quot; unique_id=&quot;13336&quot;&gt;&lt;property id=&quot;20148&quot; value=&quot;5&quot;/&gt;&lt;property id=&quot;20300&quot; value=&quot;Slide 17&quot;/&gt;&lt;property id=&quot;20307&quot; value=&quot;366&quot;/&gt;&lt;/object&gt;&lt;/object&gt;&lt;object type=&quot;8&quot; unique_id=&quot;1004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3810</TotalTime>
  <Words>223</Words>
  <Application>Microsoft Office PowerPoint</Application>
  <PresentationFormat>A4 Paper (210x297 mm)</PresentationFormat>
  <Paragraphs>46</Paragraphs>
  <Slides>16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Thu Hoang Yen</dc:creator>
  <cp:lastModifiedBy>Admin</cp:lastModifiedBy>
  <cp:revision>296</cp:revision>
  <cp:lastPrinted>2018-01-10T08:31:36Z</cp:lastPrinted>
  <dcterms:created xsi:type="dcterms:W3CDTF">2016-10-21T06:54:48Z</dcterms:created>
  <dcterms:modified xsi:type="dcterms:W3CDTF">2024-03-08T08:40:48Z</dcterms:modified>
</cp:coreProperties>
</file>