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56" r:id="rId3"/>
    <p:sldId id="259" r:id="rId4"/>
    <p:sldId id="260" r:id="rId5"/>
    <p:sldId id="263" r:id="rId6"/>
    <p:sldId id="264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oto Serif Display Black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-9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1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18288000" cy="1021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-7620"/>
            <a:ext cx="97604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64" y="1943099"/>
            <a:ext cx="1321236" cy="1395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3655" y="4681835"/>
            <a:ext cx="796070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đình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đón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tết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 3 - 4 TUỔI</a:t>
            </a:r>
          </a:p>
          <a:p>
            <a:pPr algn="ctr"/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HẢI YẾN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6978" y="3543300"/>
            <a:ext cx="7313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NHẬN THỨC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l="2953" r="13871"/>
          <a:stretch>
            <a:fillRect/>
          </a:stretch>
        </p:blipFill>
        <p:spPr>
          <a:xfrm>
            <a:off x="71599" y="1520489"/>
            <a:ext cx="4777404" cy="30585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971919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t="806" b="7094"/>
          <a:stretch>
            <a:fillRect/>
          </a:stretch>
        </p:blipFill>
        <p:spPr>
          <a:xfrm>
            <a:off x="9818836" y="1694491"/>
            <a:ext cx="4153083" cy="286868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 l="3306" r="3306"/>
          <a:stretch>
            <a:fillRect/>
          </a:stretch>
        </p:blipFill>
        <p:spPr>
          <a:xfrm>
            <a:off x="5108938" y="1647886"/>
            <a:ext cx="4425666" cy="296189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04019" y="4814252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17395" y="5019675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37006" y="5019675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smtClean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799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09207" y="4814252"/>
            <a:ext cx="512564" cy="95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400848" y="179713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-28067" y="1752277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02187" y="1694491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-85725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69569" y="8661683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6469132" y="8661683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-2030" y="169085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6469132" y="20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r="10917"/>
          <a:stretch>
            <a:fillRect/>
          </a:stretch>
        </p:blipFill>
        <p:spPr>
          <a:xfrm>
            <a:off x="8763618" y="5673195"/>
            <a:ext cx="4777404" cy="28557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74311" y="5766565"/>
            <a:ext cx="4316081" cy="291335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1758" y="5501718"/>
            <a:ext cx="3807677" cy="285575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96359" y="5673195"/>
            <a:ext cx="4425666" cy="27660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55526" y="5143500"/>
            <a:ext cx="1481665" cy="5296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455526" y="2119246"/>
            <a:ext cx="12158155" cy="160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38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638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03167" y="5236870"/>
            <a:ext cx="1481665" cy="52969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719461" y="5143500"/>
            <a:ext cx="1481665" cy="52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4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10427" y="994321"/>
            <a:ext cx="648817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2"/>
              </a:lnSpc>
            </a:pPr>
            <a:r>
              <a:rPr lang="en-US" sz="8065" spc="-80" dirty="0">
                <a:solidFill>
                  <a:srgbClr val="EBCC14"/>
                </a:solidFill>
                <a:latin typeface="Times New Roman" pitchFamily="18" charset="0"/>
                <a:cs typeface="Times New Roman" pitchFamily="18" charset="0"/>
              </a:rPr>
              <a:t>TRÒCHƠI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5998" y="-1020041"/>
            <a:ext cx="6316469" cy="6102997"/>
            <a:chOff x="0" y="0"/>
            <a:chExt cx="8421958" cy="8137330"/>
          </a:xfrm>
        </p:grpSpPr>
      </p:grpSp>
      <p:grpSp>
        <p:nvGrpSpPr>
          <p:cNvPr id="4" name="Group 4"/>
          <p:cNvGrpSpPr/>
          <p:nvPr/>
        </p:nvGrpSpPr>
        <p:grpSpPr>
          <a:xfrm>
            <a:off x="11798600" y="-1172441"/>
            <a:ext cx="6737677" cy="6892337"/>
            <a:chOff x="0" y="0"/>
            <a:chExt cx="8983569" cy="9189783"/>
          </a:xfrm>
        </p:grpSpPr>
      </p:grpSp>
      <p:grpSp>
        <p:nvGrpSpPr>
          <p:cNvPr id="5" name="Group 5"/>
          <p:cNvGrpSpPr/>
          <p:nvPr/>
        </p:nvGrpSpPr>
        <p:grpSpPr>
          <a:xfrm>
            <a:off x="1597785" y="4093003"/>
            <a:ext cx="13750960" cy="4598499"/>
            <a:chOff x="0" y="542925"/>
            <a:chExt cx="18334614" cy="6131332"/>
          </a:xfrm>
        </p:grpSpPr>
        <p:sp>
          <p:nvSpPr>
            <p:cNvPr id="6" name="TextBox 6"/>
            <p:cNvSpPr txBox="1"/>
            <p:nvPr/>
          </p:nvSpPr>
          <p:spPr>
            <a:xfrm>
              <a:off x="0" y="3703872"/>
              <a:ext cx="18334614" cy="2970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 dirty="0">
                  <a:solidFill>
                    <a:srgbClr val="FF66C4"/>
                  </a:solidFill>
                  <a:latin typeface="Times New Roman" pitchFamily="18" charset="0"/>
                  <a:cs typeface="Times New Roman" pitchFamily="18" charset="0"/>
                </a:rPr>
                <a:t>MAY MẮN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42925"/>
              <a:ext cx="18334614" cy="2970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72"/>
                </a:lnSpc>
                <a:spcBef>
                  <a:spcPct val="0"/>
                </a:spcBef>
              </a:pPr>
              <a:r>
                <a:rPr lang="en-US" sz="19080" dirty="0">
                  <a:solidFill>
                    <a:srgbClr val="B2EDEF"/>
                  </a:solidFill>
                  <a:latin typeface="Times New Roman" pitchFamily="18" charset="0"/>
                  <a:cs typeface="Times New Roman" pitchFamily="18" charset="0"/>
                </a:rPr>
                <a:t>LÌ XÌ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235391"/>
            <a:ext cx="12726811" cy="198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57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616925"/>
            <a:ext cx="15828185" cy="487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2/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      3/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722"/>
              </a:lnSpc>
              <a:spcBef>
                <a:spcPct val="0"/>
              </a:spcBef>
            </a:pP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                       4/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944" dirty="0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944" dirty="0" err="1">
                <a:solidFill>
                  <a:srgbClr val="F6D248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6944" dirty="0">
              <a:solidFill>
                <a:srgbClr val="F6D24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C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4" r="1134"/>
          <a:stretch>
            <a:fillRect/>
          </a:stretch>
        </p:blipFill>
        <p:spPr>
          <a:xfrm>
            <a:off x="704979" y="822099"/>
            <a:ext cx="6776410" cy="4321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144" b="4144"/>
          <a:stretch>
            <a:fillRect/>
          </a:stretch>
        </p:blipFill>
        <p:spPr>
          <a:xfrm>
            <a:off x="10590499" y="1028700"/>
            <a:ext cx="6425211" cy="4419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1344" y="6197574"/>
            <a:ext cx="6145312" cy="40894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1795" y="68753"/>
            <a:ext cx="5082778" cy="6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7"/>
              </a:lnSpc>
              <a:spcBef>
                <a:spcPct val="0"/>
              </a:spcBef>
            </a:pP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26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2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61455" y="-76200"/>
            <a:ext cx="4483298" cy="62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  <a:spcBef>
                <a:spcPct val="0"/>
              </a:spcBef>
            </a:pP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380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39197" y="7687170"/>
            <a:ext cx="3707973" cy="157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  <a:spcBef>
                <a:spcPct val="0"/>
              </a:spcBef>
            </a:pPr>
            <a:r>
              <a:rPr lang="en-US" sz="45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4519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5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51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51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1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4519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8492">
            <a:off x="1575951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8492">
            <a:off x="16282293" y="2939737"/>
            <a:ext cx="429756" cy="0"/>
          </a:xfrm>
          <a:prstGeom prst="line">
            <a:avLst/>
          </a:prstGeom>
          <a:ln w="47625" cap="rnd">
            <a:solidFill>
              <a:srgbClr val="F2C46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08657" y="1433145"/>
            <a:ext cx="12726811" cy="100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  <a:spcBef>
                <a:spcPct val="0"/>
              </a:spcBef>
            </a:pP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6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15309" y="3418369"/>
            <a:ext cx="9057382" cy="361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887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pPr algn="ctr">
              <a:lnSpc>
                <a:spcPts val="9643"/>
              </a:lnSpc>
              <a:spcBef>
                <a:spcPct val="0"/>
              </a:spcBef>
            </a:pP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887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87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6887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3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3128" y="829747"/>
            <a:ext cx="8009845" cy="53301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45851" y="3692407"/>
            <a:ext cx="7227400" cy="54135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36032" y="6741669"/>
            <a:ext cx="4807148" cy="141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  <a:spcBef>
                <a:spcPct val="0"/>
              </a:spcBef>
            </a:pPr>
            <a:r>
              <a:rPr lang="en-US" sz="8200" dirty="0">
                <a:solidFill>
                  <a:srgbClr val="B2EDEF"/>
                </a:solidFill>
                <a:latin typeface="Noto Serif Display Black"/>
              </a:rPr>
              <a:t> </a:t>
            </a:r>
            <a:r>
              <a:rPr lang="en-US" sz="82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8200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2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8200" dirty="0">
              <a:solidFill>
                <a:srgbClr val="B2EDE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96991" y="1598098"/>
            <a:ext cx="4525119" cy="141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  <a:spcBef>
                <a:spcPct val="0"/>
              </a:spcBef>
            </a:pPr>
            <a:r>
              <a:rPr lang="en-US" sz="8300" dirty="0" err="1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8300" dirty="0">
                <a:solidFill>
                  <a:srgbClr val="B2EDEF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317" r="1031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91135" y="266700"/>
            <a:ext cx="12505730" cy="900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E40E0E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6000" dirty="0">
              <a:solidFill>
                <a:srgbClr val="E40E0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6000" dirty="0">
              <a:solidFill>
                <a:srgbClr val="17255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176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solidFill>
                  <a:srgbClr val="172557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8496536" y="5879320"/>
            <a:ext cx="5419588" cy="31821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697679" y="3544652"/>
            <a:ext cx="4859846" cy="21687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496536" y="571500"/>
            <a:ext cx="4060988" cy="270732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95261" y="6134067"/>
            <a:ext cx="6307485" cy="108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600" dirty="0" err="1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600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600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187341" y="3958632"/>
            <a:ext cx="4435429" cy="110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2"/>
              </a:lnSpc>
            </a:pPr>
            <a:r>
              <a:rPr lang="en-US" sz="6744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2.Bánh </a:t>
            </a:r>
            <a:r>
              <a:rPr lang="en-US" sz="6744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endParaRPr lang="en-US" sz="6744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86079" y="1666057"/>
            <a:ext cx="4662741" cy="103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2"/>
              </a:lnSpc>
              <a:spcBef>
                <a:spcPct val="0"/>
              </a:spcBef>
            </a:pPr>
            <a:r>
              <a:rPr lang="en-US" sz="6301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1.Bánh </a:t>
            </a:r>
            <a:r>
              <a:rPr lang="en-US" sz="6301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en-US" sz="6301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>
            <a:off x="569470" y="7994240"/>
            <a:ext cx="1723289" cy="171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V="1">
            <a:off x="15995240" y="7994240"/>
            <a:ext cx="1723289" cy="1719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>
            <a:off x="569470" y="573530"/>
            <a:ext cx="1723289" cy="1719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4121" b="63727"/>
          <a:stretch>
            <a:fillRect/>
          </a:stretch>
        </p:blipFill>
        <p:spPr>
          <a:xfrm rot="-5400000" flipH="1" flipV="1">
            <a:off x="15995240" y="573530"/>
            <a:ext cx="1723289" cy="17192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743079" y="2604636"/>
            <a:ext cx="2629158" cy="4720132"/>
            <a:chOff x="0" y="0"/>
            <a:chExt cx="3505544" cy="629350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5542306" y="2750275"/>
            <a:ext cx="2629158" cy="4720132"/>
            <a:chOff x="0" y="0"/>
            <a:chExt cx="3505544" cy="629350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534916"/>
              <a:ext cx="3505544" cy="5758593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 rot="-5408492">
              <a:off x="1466268" y="252616"/>
              <a:ext cx="573009" cy="0"/>
            </a:xfrm>
            <a:prstGeom prst="line">
              <a:avLst/>
            </a:prstGeom>
            <a:ln w="67943" cap="rnd">
              <a:solidFill>
                <a:srgbClr val="F2C46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3455526" y="-634707"/>
            <a:ext cx="2587622" cy="1968796"/>
            <a:chOff x="0" y="0"/>
            <a:chExt cx="3450163" cy="262506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3455526" y="8950595"/>
            <a:ext cx="2587622" cy="1971112"/>
            <a:chOff x="0" y="0"/>
            <a:chExt cx="3450163" cy="26281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0329"/>
              <a:ext cx="1967820" cy="196782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2249570" y="-634707"/>
            <a:ext cx="2582904" cy="1968796"/>
            <a:chOff x="0" y="0"/>
            <a:chExt cx="3443872" cy="262506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76052" y="0"/>
              <a:ext cx="1967820" cy="196782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12249570" y="8970803"/>
            <a:ext cx="2582904" cy="1950904"/>
            <a:chOff x="0" y="0"/>
            <a:chExt cx="3443872" cy="260120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76052" y="633385"/>
              <a:ext cx="1967820" cy="1967820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6687403" y="-2780711"/>
            <a:ext cx="4913194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87403" y="8952911"/>
            <a:ext cx="4913194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 l="2100" r="2100"/>
          <a:stretch>
            <a:fillRect/>
          </a:stretch>
        </p:blipFill>
        <p:spPr>
          <a:xfrm>
            <a:off x="4452123" y="2750275"/>
            <a:ext cx="8486973" cy="498322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648939" y="1167042"/>
            <a:ext cx="5557391" cy="112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solidFill>
                  <a:srgbClr val="FFDE59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6600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6600" dirty="0">
              <a:solidFill>
                <a:srgbClr val="FFDE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233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Noto Serif Display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KP: Gia đình bé đón tết Hương B4</dc:title>
  <dc:creator>Admin</dc:creator>
  <cp:lastModifiedBy>Admin</cp:lastModifiedBy>
  <cp:revision>5</cp:revision>
  <dcterms:created xsi:type="dcterms:W3CDTF">2006-08-16T00:00:00Z</dcterms:created>
  <dcterms:modified xsi:type="dcterms:W3CDTF">2025-02-04T08:51:42Z</dcterms:modified>
  <dc:identifier>DAEzu9MpnTE</dc:identifier>
</cp:coreProperties>
</file>