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57" r:id="rId4"/>
    <p:sldId id="281" r:id="rId5"/>
    <p:sldId id="282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966" y="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5097F-ACE8-491B-A8F8-E38CE44953C5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p3"/><Relationship Id="rId2" Type="http://schemas.microsoft.com/office/2007/relationships/media" Target="../media/media2.mp3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7.jp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332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85900" y="95690"/>
            <a:ext cx="6667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/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 MẦM NON GIANG BIÊN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971695" y="2769453"/>
            <a:ext cx="678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Nghe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bướm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lượn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FD4553B-869F-41FB-BB1C-8DF5710DED4A}"/>
              </a:ext>
            </a:extLst>
          </p:cNvPr>
          <p:cNvSpPr/>
          <p:nvPr/>
        </p:nvSpPr>
        <p:spPr>
          <a:xfrm>
            <a:off x="2294152" y="1996018"/>
            <a:ext cx="44991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PHÁT TRIỂN THẨM MỸ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D08ED06-FC68-4E02-AA4E-570042063C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595" y="896615"/>
            <a:ext cx="799810" cy="83914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3463DB-667F-4164-8BEE-3BD8EC9B3B3B}"/>
              </a:ext>
            </a:extLst>
          </p:cNvPr>
          <p:cNvSpPr txBox="1"/>
          <p:nvPr/>
        </p:nvSpPr>
        <p:spPr>
          <a:xfrm>
            <a:off x="1152810" y="4186818"/>
            <a:ext cx="6781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3 – 4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Yến</a:t>
            </a:r>
            <a:endParaRPr lang="en-US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Hường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24"/>
    </mc:Choice>
    <mc:Fallback xmlns="">
      <p:transition spd="slow" advTm="206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0645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31015khung-hinh-ngo-nghinh-tre-tho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600200" y="2409110"/>
            <a:ext cx="61722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3" name="Sap-den-tet-roi-Be-Bao-Ngu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05800" y="58674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34"/>
    </mc:Choice>
    <mc:Fallback xmlns="">
      <p:transition spd="slow" advTm="5034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8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1" y="0"/>
            <a:ext cx="9089010" cy="6781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E502A3A-FE83-A661-D0EA-CD136D1C68F0}"/>
              </a:ext>
            </a:extLst>
          </p:cNvPr>
          <p:cNvSpPr/>
          <p:nvPr/>
        </p:nvSpPr>
        <p:spPr>
          <a:xfrm>
            <a:off x="3313697" y="2362200"/>
            <a:ext cx="21363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Trẻ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hát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626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A70A47-C79D-4EE0-8015-27DA036D8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FF5DEC3-EE05-4E03-92F8-D16C50943A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350" y="110192"/>
            <a:ext cx="9144000" cy="685800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8C5A84F-68D0-4794-AC86-7EF07C4FF842}"/>
              </a:ext>
            </a:extLst>
          </p:cNvPr>
          <p:cNvSpPr/>
          <p:nvPr/>
        </p:nvSpPr>
        <p:spPr>
          <a:xfrm>
            <a:off x="2002680" y="1600200"/>
            <a:ext cx="497444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Hoa-Thom-Buom-Luon-Thu-Hong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979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670"/>
    </mc:Choice>
    <mc:Fallback xmlns="">
      <p:transition spd="slow" advTm="246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399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5|1.8|1.9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2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</TotalTime>
  <Words>63</Words>
  <Application>Microsoft Office PowerPoint</Application>
  <PresentationFormat>On-screen Show (4:3)</PresentationFormat>
  <Paragraphs>16</Paragraphs>
  <Slides>5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cuu vi</dc:creator>
  <cp:lastModifiedBy>Admin</cp:lastModifiedBy>
  <cp:revision>30</cp:revision>
  <dcterms:created xsi:type="dcterms:W3CDTF">2014-03-18T00:28:28Z</dcterms:created>
  <dcterms:modified xsi:type="dcterms:W3CDTF">2025-02-04T08:53:57Z</dcterms:modified>
</cp:coreProperties>
</file>