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1" r:id="rId5"/>
    <p:sldId id="282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Qùa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8/3”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463DB-667F-4164-8BEE-3BD8EC9B3B3B}"/>
              </a:ext>
            </a:extLst>
          </p:cNvPr>
          <p:cNvSpPr txBox="1"/>
          <p:nvPr/>
        </p:nvSpPr>
        <p:spPr>
          <a:xfrm>
            <a:off x="1152810" y="3140114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4629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8507"/>
            <a:ext cx="45720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600200" y="877302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Qua8Thang3-XuanMai_3dmx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449.33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1500" y="33486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5086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313698" y="1771650"/>
            <a:ext cx="2136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Quà mùng 8 tháng 3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ông Hoa Mừng Cô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72</Words>
  <Application>Microsoft Office PowerPoint</Application>
  <PresentationFormat>On-screen Show (16:9)</PresentationFormat>
  <Paragraphs>18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40</cp:revision>
  <dcterms:created xsi:type="dcterms:W3CDTF">2014-03-18T00:28:28Z</dcterms:created>
  <dcterms:modified xsi:type="dcterms:W3CDTF">2025-02-27T02:15:47Z</dcterms:modified>
</cp:coreProperties>
</file>