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81" r:id="rId5"/>
    <p:sldId id="282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5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pPr/>
              <a:t>27/2/2025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p3"/><Relationship Id="rId2" Type="http://schemas.microsoft.com/office/2007/relationships/media" Target="../media/media3.mp3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900" y="71767"/>
            <a:ext cx="666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71695" y="207709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vỉa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FD4553B-869F-41FB-BB1C-8DF5710DED4A}"/>
              </a:ext>
            </a:extLst>
          </p:cNvPr>
          <p:cNvSpPr/>
          <p:nvPr/>
        </p:nvSpPr>
        <p:spPr>
          <a:xfrm>
            <a:off x="2294153" y="1497014"/>
            <a:ext cx="4499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PHÁT TRIỂN THẨM MỸ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D08ED06-FC68-4E02-AA4E-570042063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95" y="672462"/>
            <a:ext cx="799810" cy="6293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3463DB-667F-4164-8BEE-3BD8EC9B3B3B}"/>
              </a:ext>
            </a:extLst>
          </p:cNvPr>
          <p:cNvSpPr txBox="1"/>
          <p:nvPr/>
        </p:nvSpPr>
        <p:spPr>
          <a:xfrm>
            <a:off x="1152810" y="286192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 – 4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4"/>
    </mc:Choice>
    <mc:Fallback xmlns="">
      <p:transition spd="slow" advTm="20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ngo-nghinh-tre-tho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1600200" y="1556087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Đường Em Đi - Bài Hát Vui Nhộn Cho Trẻ Mầm Non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378.438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4"/>
    </mc:Choice>
    <mc:Fallback xmlns="">
      <p:transition spd="slow" advTm="5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" y="0"/>
            <a:ext cx="9089010" cy="50863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E502A3A-FE83-A661-D0EA-CD136D1C68F0}"/>
              </a:ext>
            </a:extLst>
          </p:cNvPr>
          <p:cNvSpPr/>
          <p:nvPr/>
        </p:nvSpPr>
        <p:spPr>
          <a:xfrm>
            <a:off x="3313698" y="1771650"/>
            <a:ext cx="2136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Trẻ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hát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ĐƯỜNG EM ĐI - KARAOK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6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8C5A84F-68D0-4794-AC86-7EF07C4FF842}"/>
              </a:ext>
            </a:extLst>
          </p:cNvPr>
          <p:cNvSpPr/>
          <p:nvPr/>
        </p:nvSpPr>
        <p:spPr>
          <a:xfrm>
            <a:off x="1524000" y="1885950"/>
            <a:ext cx="6019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via he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Bài hát ĐI TRÊN VỈA HÈ BÊN PHẢI (Hình minh họa theo lời bài há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03986" y="287655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97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0"/>
    </mc:Choice>
    <mc:Fallback xmlns="">
      <p:transition spd="slow" advTm="24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76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.8|1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57</Words>
  <Application>Microsoft Office PowerPoint</Application>
  <PresentationFormat>On-screen Show (16:9)</PresentationFormat>
  <Paragraphs>15</Paragraphs>
  <Slides>5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Admin</cp:lastModifiedBy>
  <cp:revision>43</cp:revision>
  <dcterms:created xsi:type="dcterms:W3CDTF">2014-03-18T00:28:28Z</dcterms:created>
  <dcterms:modified xsi:type="dcterms:W3CDTF">2025-02-27T02:13:40Z</dcterms:modified>
</cp:coreProperties>
</file>