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2" r:id="rId5"/>
    <p:sldId id="282" r:id="rId6"/>
    <p:sldId id="283" r:id="rId7"/>
    <p:sldId id="285" r:id="rId8"/>
    <p:sldId id="263" r:id="rId9"/>
    <p:sldId id="261" r:id="rId10"/>
    <p:sldId id="286" r:id="rId11"/>
    <p:sldId id="287" r:id="rId12"/>
    <p:sldId id="265" r:id="rId13"/>
    <p:sldId id="266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DA50A8-1202-4B33-B5E4-668B4EEF7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B6B02E-68FC-4BD5-A3D6-D183243E7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76AEB3-6AC3-4A77-906D-E56146F2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BE2DA2-4CDE-4CE2-95B8-5E04A338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0BA3BF-722D-422C-A7DF-CF663B63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6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C77A9-D345-4E24-B11F-08A0F97A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3121C0-FFC2-44C0-9F48-7FB4EC278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7455A6-DFED-4E1A-A3C3-0D1917FC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04DA6E-D7EE-4B6B-BE62-E7E531B7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40427B-45E8-4E24-B726-497C6FD6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6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D11D3E9-5491-44EC-9300-63CF4BA7A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F293AF8-2260-4034-BF38-EE002EDD6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C07480-3841-4AA4-AE50-5A6A34E1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A93F96-F494-485C-8BB9-F62EFD7E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6F7CEB-F577-4CAE-84ED-C5E71D85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2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5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4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4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9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2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8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43DD92-D6CB-4766-8266-F54FE3A0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24B6CB-ECD3-4E42-B301-EA85459B1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77F603-C051-4D36-A2AC-166D04CE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75ECF5-74CC-456D-9588-1271DC25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D23E5E-389E-44B7-899F-23D25D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9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8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0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39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7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2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3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10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29A1AA-92A5-4134-9268-06B4F5F7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71CC4C-6142-4E27-ADD2-CFE76EDB8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1533E4-BDEB-463E-AE4D-77A3E2FC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56FF10-08C2-47CB-92C9-75362865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968278-9EB4-4350-AFBD-460A1784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81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5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26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51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91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16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15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90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67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90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CC7DB9-8943-407E-BFF2-D0F56F8D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BBF96F-65F0-4F49-9CB9-3BCFFBAFD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0AF203-1C5D-4CBD-94C6-D4C12503F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81804-D32F-40BD-A479-D1BC954F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095CAA-1A83-4712-AD33-CD924FF9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4EA603-710F-42E6-80B7-7F647B79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59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98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51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19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32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8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BD742-7365-4049-8CCD-C226BA44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F7BFED-123B-4799-A8CA-C31A6F00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2729C5-8C3E-48D4-82D8-1DCA5479A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FB669F4-4E24-496D-B3DF-4C09B3EAD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BE513C-D86E-4258-B99A-A8201C8C5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9EA392-FD03-421E-9DCF-67835B48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B1DC39-0651-460B-9738-FD4B0407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09977DD-54A8-43FD-A808-042FBD5D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7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5BB9A3-165F-4E3B-81AA-2D817BAE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EAD8D67-81A1-4C19-BFBE-B9BF71BD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5E471D7-66DC-4344-A7F4-F0185E85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9F9220-4273-4B3D-9E5F-123E841F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0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E62D93-1E78-475A-9DF3-94B6254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67EF0E0-510B-4F0C-A70F-A6C7FC7D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784F563-5565-4C5F-8A96-3790EB0D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A015D6-872D-4E0A-AD58-045C311D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F45BD8-40B1-41EE-A9E4-849E3CFE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AC5EB5-BC4C-4621-B2AB-1D01A6652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9049F-B2DE-4329-8A2D-0B041DD5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D4BED4-4748-4422-ABBA-06A9DEF8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9AEA9F-8762-483C-AF99-1680B6A4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3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F13D62-CCBE-4076-80DF-94A8AE79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E844C1-7353-4C28-862B-154804A14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24E02D-A36E-4450-BB4F-9FCCF1A6B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CD5EB9-7352-4A4D-B8BE-196D17A9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A82225-4701-482C-98C8-C1FE235D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2027-1EF4-4061-A379-93F5CE05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2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BB23A06-3D67-4355-9094-E51F7BFB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520CF8-97D3-47F2-8E3B-4163385DE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AC4DC0-E23A-432E-8AF3-B182DBA6A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777E-BEBE-4D0F-A511-5F090F70ED2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5EC7B1-9C2A-4EC1-B5A4-A08DA13E6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64E722-3C50-4521-9582-3C44EADE2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B4F20-80CA-4CBF-B17E-AED5D7234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10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7F9AF-00B6-4239-90CF-CCAD65303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E324EE-7335-4AFD-9272-6C2183E51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D429E5-6F8A-4634-B637-C546130E8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69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4C3E46-3362-4B88-99EB-0E689F0D00A2}"/>
              </a:ext>
            </a:extLst>
          </p:cNvPr>
          <p:cNvSpPr txBox="1"/>
          <p:nvPr/>
        </p:nvSpPr>
        <p:spPr>
          <a:xfrm>
            <a:off x="3048000" y="791642"/>
            <a:ext cx="5857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BDB52E-35D4-4BB3-915F-0A098D86B81D}"/>
              </a:ext>
            </a:extLst>
          </p:cNvPr>
          <p:cNvSpPr txBox="1"/>
          <p:nvPr/>
        </p:nvSpPr>
        <p:spPr>
          <a:xfrm>
            <a:off x="3286546" y="2647943"/>
            <a:ext cx="5989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B53BE0-1829-4E79-83E6-A8C809327E84}"/>
              </a:ext>
            </a:extLst>
          </p:cNvPr>
          <p:cNvSpPr txBox="1"/>
          <p:nvPr/>
        </p:nvSpPr>
        <p:spPr>
          <a:xfrm>
            <a:off x="3130065" y="4058213"/>
            <a:ext cx="5591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( 3 – 4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779960C6-FEFD-4070-8797-7214FC0C7D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01" y="1622633"/>
            <a:ext cx="871656" cy="920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2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0"/>
    </mc:Choice>
    <mc:Fallback xmlns="">
      <p:transition spd="slow" advTm="13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CBC61-A5B2-4BEC-A34A-A056C5B1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57F76A93-67A2-46B9-9BC6-E5A8A0DE6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82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B47D3361-9980-4514-823E-16E3469BD5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0"/>
    </mc:Choice>
    <mc:Fallback xmlns="">
      <p:transition spd="slow" advTm="6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AB97A5-5B42-4AC0-8567-2E981C90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721193-806F-433F-B595-F4B68F9FD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8685" y="1817083"/>
            <a:ext cx="5662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Trò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chơi</a:t>
            </a:r>
            <a:r>
              <a:rPr lang="en-US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Bắt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chước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tiếng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kêu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</a:rPr>
              <a:t>vật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1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86"/>
            <a:ext cx="12192000" cy="64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0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" y="0"/>
            <a:ext cx="1208314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47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QUAN SÁT TRANH MẪU</a:t>
            </a:r>
            <a:endParaRPr lang="en-US" sz="5400" b="1" dirty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B999C5-EB78-4805-A5F5-169D09C9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360486B2-E418-4426-B517-75441B6F8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6277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7C6861-CF6D-4805-9CB2-957A4CD4A911}"/>
              </a:ext>
            </a:extLst>
          </p:cNvPr>
          <p:cNvSpPr txBox="1"/>
          <p:nvPr/>
        </p:nvSpPr>
        <p:spPr>
          <a:xfrm>
            <a:off x="3233334" y="2431286"/>
            <a:ext cx="6246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BỘ LÔNG CỪU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0C55AB33-4545-415B-98E1-39E8F1F8F86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3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5"/>
    </mc:Choice>
    <mc:Fallback xmlns="">
      <p:transition spd="slow" advTm="8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478419-4E74-4B60-9E21-B1CD6F42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3ADFBEB6-7177-453A-A698-84DE327A4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061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1C1892-9F58-4496-9F3C-39DBABD610E4}"/>
              </a:ext>
            </a:extLst>
          </p:cNvPr>
          <p:cNvSpPr txBox="1"/>
          <p:nvPr/>
        </p:nvSpPr>
        <p:spPr>
          <a:xfrm>
            <a:off x="4755133" y="247138"/>
            <a:ext cx="362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</a:t>
            </a:r>
          </a:p>
        </p:txBody>
      </p:sp>
      <p:pic>
        <p:nvPicPr>
          <p:cNvPr id="8" name="Picture 7" descr="A picture containing writing implement, stationary, pencil, crayon&#10;&#10;Description automatically generated">
            <a:extLst>
              <a:ext uri="{FF2B5EF4-FFF2-40B4-BE49-F238E27FC236}">
                <a16:creationId xmlns="" xmlns:a16="http://schemas.microsoft.com/office/drawing/2014/main" id="{245F2846-C583-4E99-A6E7-CD1C8EE113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89" y="3010976"/>
            <a:ext cx="3291351" cy="29791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iagram, text&#10;&#10;Description automatically generated">
            <a:extLst>
              <a:ext uri="{FF2B5EF4-FFF2-40B4-BE49-F238E27FC236}">
                <a16:creationId xmlns="" xmlns:a16="http://schemas.microsoft.com/office/drawing/2014/main" id="{D0842C71-D530-4B1F-AD8B-3EE198F54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13" y="1426602"/>
            <a:ext cx="4876800" cy="3168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="" xmlns:a16="http://schemas.microsoft.com/office/drawing/2014/main" id="{C9A9A313-96B4-4E82-AB6D-FB45D0AC44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1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0"/>
    </mc:Choice>
    <mc:Fallback xmlns="">
      <p:transition spd="slow" advTm="18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0" y="0"/>
            <a:ext cx="1226457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6599" y="3810000"/>
            <a:ext cx="10659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6000" y="617220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2778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5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F4251-5E91-404F-882F-6E19FA9D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5B4C95A-C3B5-4513-A867-017FED216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D751FD-5A8F-476E-B632-ADBD5F19FDE2}"/>
              </a:ext>
            </a:extLst>
          </p:cNvPr>
          <p:cNvSpPr txBox="1"/>
          <p:nvPr/>
        </p:nvSpPr>
        <p:spPr>
          <a:xfrm>
            <a:off x="4956830" y="1690699"/>
            <a:ext cx="319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2B543A-06D5-4FC7-94A6-140DD39EC206}"/>
              </a:ext>
            </a:extLst>
          </p:cNvPr>
          <p:cNvSpPr txBox="1"/>
          <p:nvPr/>
        </p:nvSpPr>
        <p:spPr>
          <a:xfrm>
            <a:off x="2226365" y="2551837"/>
            <a:ext cx="8110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0465A523-CC08-4C22-B54F-99FE3C0AD5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6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8"/>
    </mc:Choice>
    <mc:Fallback xmlns="">
      <p:transition spd="slow" advTm="10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.3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109</Words>
  <Application>Microsoft Office PowerPoint</Application>
  <PresentationFormat>Custom</PresentationFormat>
  <Paragraphs>16</Paragraphs>
  <Slides>11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2022-01-08T14:08:54Z</dcterms:created>
  <dcterms:modified xsi:type="dcterms:W3CDTF">2024-12-10T02:24:05Z</dcterms:modified>
</cp:coreProperties>
</file>