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331" r:id="rId4"/>
    <p:sldId id="333" r:id="rId5"/>
    <p:sldId id="278" r:id="rId6"/>
    <p:sldId id="259" r:id="rId7"/>
    <p:sldId id="279" r:id="rId8"/>
    <p:sldId id="260" r:id="rId9"/>
    <p:sldId id="280" r:id="rId10"/>
    <p:sldId id="281" r:id="rId11"/>
    <p:sldId id="283" r:id="rId12"/>
    <p:sldId id="282" r:id="rId13"/>
    <p:sldId id="261" r:id="rId14"/>
    <p:sldId id="262" r:id="rId15"/>
    <p:sldId id="264" r:id="rId16"/>
    <p:sldId id="272" r:id="rId17"/>
    <p:sldId id="271" r:id="rId18"/>
    <p:sldId id="270" r:id="rId19"/>
    <p:sldId id="27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xmlns="" id="{5861D8D9-6F5E-7088-5550-C84E643A6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xmlns="" id="{7BF4A9F9-4832-BED9-B21C-9EA1C49F9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xmlns="" id="{9278DCA9-3466-B7A6-302B-53206C067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A276FD-DA71-4D4D-8EE9-AED4B1F7852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3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4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1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3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38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55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92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28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5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36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86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1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7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>
            <a:extLst>
              <a:ext uri="{FF2B5EF4-FFF2-40B4-BE49-F238E27FC236}">
                <a16:creationId xmlns:a16="http://schemas.microsoft.com/office/drawing/2014/main" xmlns="" id="{5A579174-B9DA-7592-9A19-BB850E39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575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latin typeface=".VnTime" pitchFamily="34" charset="0"/>
            </a:endParaRPr>
          </a:p>
        </p:txBody>
      </p:sp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xmlns="" id="{9775138D-EBC7-0E9F-4659-7D6047188B77}"/>
              </a:ext>
            </a:extLst>
          </p:cNvPr>
          <p:cNvSpPr txBox="1">
            <a:spLocks/>
          </p:cNvSpPr>
          <p:nvPr/>
        </p:nvSpPr>
        <p:spPr bwMode="auto">
          <a:xfrm>
            <a:off x="457200" y="24493"/>
            <a:ext cx="8229600" cy="527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GIANG BIÊN</a:t>
            </a: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b="1" i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VỚI TOÁN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000" b="1" dirty="0">
              <a:solidFill>
                <a:srgbClr val="0000FF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altLang="en-US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000" b="1" dirty="0" smtClean="0">
              <a:solidFill>
                <a:srgbClr val="FF3300"/>
              </a:solidFill>
              <a:latin typeface=".VnTimeH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000" b="1" dirty="0">
              <a:solidFill>
                <a:srgbClr val="FF3300"/>
              </a:solidFill>
              <a:latin typeface=".VnTimeH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  <a:endParaRPr lang="vi-VN" alt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18" y="693294"/>
            <a:ext cx="838200" cy="82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967"/>
    </mc:Choice>
    <mc:Fallback xmlns="">
      <p:transition spd="slow" advClick="0" advTm="909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01549" y="914400"/>
            <a:ext cx="3352800" cy="2389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57200" y="554509"/>
            <a:ext cx="3820297" cy="2743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746" y="3642154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549821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497722"/>
            <a:ext cx="7182298" cy="4534234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2" y="1943101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âm thanh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4879396"/>
            <a:ext cx="318510" cy="2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6208" y="2743200"/>
            <a:ext cx="2438400" cy="17145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514350"/>
            <a:ext cx="2605216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22" y="4904088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136821"/>
            <a:ext cx="2743200" cy="188595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95800" y="1600200"/>
            <a:ext cx="3429000" cy="22520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907177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42900"/>
            <a:ext cx="2438400" cy="154305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54187" y="242887"/>
            <a:ext cx="2438401" cy="1757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26307" y="1998706"/>
            <a:ext cx="2895600" cy="17145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638" y="4876286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4572000" y="1288965"/>
            <a:ext cx="3276600" cy="205431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0941" y="1371600"/>
            <a:ext cx="2743200" cy="1971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65" y="4904088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497722"/>
            <a:ext cx="7182298" cy="4534234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885951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12 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4888664"/>
            <a:ext cx="318510" cy="2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14450"/>
            <a:ext cx="5372100" cy="28432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8178" y="971551"/>
            <a:ext cx="2057400" cy="1421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20014" y="2736055"/>
            <a:ext cx="2527987" cy="140249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4730" y="51435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âm thanh 12 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35" y="4857750"/>
            <a:ext cx="2286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444" y="1428750"/>
            <a:ext cx="63369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6200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6444" y="1428751"/>
            <a:ext cx="554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6200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1" y="2807946"/>
            <a:ext cx="334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6955" y="400050"/>
            <a:ext cx="3124200" cy="228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1" animBg="1"/>
      <p:bldP spid="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06696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1428750"/>
            <a:ext cx="2590800" cy="1885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8886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-1.11111E-6 L -0.61667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1667 0.00556 L 0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 animBg="1"/>
      <p:bldP spid="4" grpId="1" animBg="1"/>
      <p:bldP spid="4" grpId="2" animBg="1"/>
      <p:bldP spid="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06595" y="342900"/>
            <a:ext cx="4693508" cy="28575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2544" y="3484221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640860" y="1143000"/>
            <a:ext cx="3179805" cy="2057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7719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2.22222E-6 L -0.65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5 0.01111 L 0.0156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497722"/>
            <a:ext cx="7182298" cy="4534234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2" y="1943101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âm thanh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45" y="49149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753762"/>
            <a:ext cx="3352800" cy="2389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1" y="400050"/>
            <a:ext cx="3820297" cy="2743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963" y="3567073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95" y="3520908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ề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22" y="4910266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61032399,C:\Users\VS9 X64Bit\Desktop\Lam quen chu g  y OK\Media.ppcx"/>
  <p:tag name="ISPRING_CUSTOM_TIMING_USED" val="1"/>
  <p:tag name="GENSWF_SLIDE_TITLE" val="Tên bài giảng"/>
  <p:tag name="ISPRING_SLIDE_INDENT_LEVEL" val="0"/>
  <p:tag name="GENSWF_ADVANCE_TIME" val="90.967"/>
  <p:tag name="ISPRING_SLIDE_ID_2" val="{51B88F4B-82F8-4B93-91A9-E389E7AB354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137</Words>
  <Application>Microsoft Office PowerPoint</Application>
  <PresentationFormat>On-screen Show (16:9)</PresentationFormat>
  <Paragraphs>29</Paragraphs>
  <Slides>17</Slides>
  <Notes>1</Notes>
  <HiddenSlides>0</HiddenSlides>
  <MMClips>15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51</cp:revision>
  <dcterms:created xsi:type="dcterms:W3CDTF">2017-11-03T07:56:43Z</dcterms:created>
  <dcterms:modified xsi:type="dcterms:W3CDTF">2025-10-31T02:45:23Z</dcterms:modified>
</cp:coreProperties>
</file>