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45" y="0"/>
            <a:ext cx="920914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6532" y="2438399"/>
            <a:ext cx="56857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PHÁT TRIỂN VẬN ĐỘNG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65" y="3207840"/>
            <a:ext cx="6226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114" y="13791"/>
            <a:ext cx="8302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VIỆT HƯNG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GIANG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40" y="937121"/>
            <a:ext cx="1067476" cy="111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2988875" y="2967335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Khởi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934200"/>
          </a:xfrm>
        </p:spPr>
      </p:pic>
      <p:sp>
        <p:nvSpPr>
          <p:cNvPr id="5" name="Rectangle 4"/>
          <p:cNvSpPr/>
          <p:nvPr/>
        </p:nvSpPr>
        <p:spPr>
          <a:xfrm>
            <a:off x="443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TẬP PHÁT TRIỂN CHUNG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ThatDangYeu-XuanMai_3d6hq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" y="0"/>
            <a:ext cx="9119160" cy="6858000"/>
          </a:xfrm>
        </p:spPr>
      </p:pic>
      <p:sp>
        <p:nvSpPr>
          <p:cNvPr id="5" name="Rectangle 4"/>
          <p:cNvSpPr/>
          <p:nvPr/>
        </p:nvSpPr>
        <p:spPr>
          <a:xfrm>
            <a:off x="1931870" y="2118364"/>
            <a:ext cx="53238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ĐỘNG:</a:t>
            </a:r>
          </a:p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Bật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tại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chỗ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92" y="0"/>
            <a:ext cx="9220892" cy="6858000"/>
          </a:xfrm>
        </p:spPr>
      </p:pic>
      <p:sp>
        <p:nvSpPr>
          <p:cNvPr id="5" name="Rectangle 4"/>
          <p:cNvSpPr/>
          <p:nvPr/>
        </p:nvSpPr>
        <p:spPr>
          <a:xfrm>
            <a:off x="1968604" y="2967335"/>
            <a:ext cx="5206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TÌM BẠN THÂN (Hình minh họa theo lời bài há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66.71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334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5 nhac hoi t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56</Words>
  <Application>Microsoft Office PowerPoint</Application>
  <PresentationFormat>On-screen Show (4:3)</PresentationFormat>
  <Paragraphs>12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9</cp:revision>
  <dcterms:created xsi:type="dcterms:W3CDTF">2019-10-19T02:41:55Z</dcterms:created>
  <dcterms:modified xsi:type="dcterms:W3CDTF">2025-10-10T09:37:39Z</dcterms:modified>
</cp:coreProperties>
</file>