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91984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4818" y="2477869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2938" y="3124200"/>
            <a:ext cx="63959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5622" y="511558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6489" y="152400"/>
            <a:ext cx="51566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PHƯỜNG VIỆT HƯNG</a:t>
            </a:r>
            <a:endParaRPr lang="en-US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NON GIANG BIÊN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02" y="1113433"/>
            <a:ext cx="1075658" cy="11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736"/>
            <a:ext cx="9144000" cy="6836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3471" y="2286000"/>
            <a:ext cx="7817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ngoan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TayThomTayNgoan-VA-552528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0"/>
            <a:ext cx="906235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1337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9" y="0"/>
            <a:ext cx="915232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5662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91984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447" y="38100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6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75</Words>
  <Application>Microsoft Office PowerPoint</Application>
  <PresentationFormat>On-screen Show (4:3)</PresentationFormat>
  <Paragraphs>13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Admin</cp:lastModifiedBy>
  <cp:revision>10</cp:revision>
  <dcterms:created xsi:type="dcterms:W3CDTF">2019-09-29T14:02:51Z</dcterms:created>
  <dcterms:modified xsi:type="dcterms:W3CDTF">2025-10-10T09:42:45Z</dcterms:modified>
</cp:coreProperties>
</file>