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2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889C-3490-4693-BC46-03D8706024F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0" y="76200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4400" y="2765530"/>
            <a:ext cx="7620000" cy="318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Lĩnh vực phát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triển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thức</a:t>
            </a:r>
            <a:endParaRPr lang="vi-VN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quen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toán</a:t>
            </a:r>
            <a:endParaRPr lang="vi-VN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 tuổi: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 tuổi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Yến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Đỗ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Hường</a:t>
            </a:r>
            <a:endParaRPr lang="vi-VN" sz="2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09" y="1585810"/>
            <a:ext cx="1027581" cy="103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2133601"/>
            <a:ext cx="6629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1.Ổn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" name="Ca-Nha-Thuong-Nhau-Be-Bao-Ngu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981200"/>
            <a:ext cx="7467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2.Phương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biểu tượng  phía trước, phía sau của bản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98120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2.Phương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chức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eaLnBrk="1" hangingPunct="1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HĐ2: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các vật ở phía trước và phía sau của bản thân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ắng sớm beat ngắn (audio-extractor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1816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510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nLopHocRatVui-V.A-41686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450" y="2743200"/>
            <a:ext cx="7259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lệnh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111</Words>
  <Application>Microsoft Office PowerPoint</Application>
  <PresentationFormat>On-screen Show (4:3)</PresentationFormat>
  <Paragraphs>19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</cp:lastModifiedBy>
  <cp:revision>14</cp:revision>
  <dcterms:created xsi:type="dcterms:W3CDTF">2021-09-17T06:46:56Z</dcterms:created>
  <dcterms:modified xsi:type="dcterms:W3CDTF">2025-10-10T09:51:50Z</dcterms:modified>
</cp:coreProperties>
</file>