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7" r:id="rId3"/>
    <p:sldId id="259" r:id="rId4"/>
    <p:sldId id="261" r:id="rId5"/>
    <p:sldId id="264" r:id="rId6"/>
    <p:sldId id="260" r:id="rId7"/>
    <p:sldId id="262" r:id="rId8"/>
    <p:sldId id="265" r:id="rId9"/>
    <p:sldId id="266" r:id="rId10"/>
    <p:sldId id="267" r:id="rId11"/>
    <p:sldId id="270" r:id="rId12"/>
    <p:sldId id="269" r:id="rId13"/>
    <p:sldId id="271" r:id="rId14"/>
    <p:sldId id="268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821F-6911-4D3B-AB1D-9FA0BDED44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4E69-B39B-438A-B04C-22A66559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1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1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7E39-C9B2-49C1-A491-B6D8B9DA70F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3917" y="0"/>
            <a:ext cx="58961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 new roment"/>
              </a:rPr>
              <a:t>UBND QUẬN LONG BIÊN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 new roment"/>
              </a:rPr>
              <a:t>TRƯỜNG MẦM NON GIANG BIÊN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 new romen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43000"/>
            <a:ext cx="906030" cy="9505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1215" y="2258842"/>
            <a:ext cx="8101578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NHẬN THỨC</a:t>
            </a:r>
          </a:p>
          <a:p>
            <a:pPr algn="ctr"/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Đề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tài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: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Tìm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hiểu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rau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bắp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cải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su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hào</a:t>
            </a:r>
            <a:endParaRPr lang="en-US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ent"/>
            </a:endParaRPr>
          </a:p>
          <a:p>
            <a:pPr algn="ctr"/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Lứa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tuổi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: 3 – 4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tuổi</a:t>
            </a:r>
            <a:endParaRPr lang="en-US" sz="36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ent"/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Giáo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viên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: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Đỗ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Thị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Hường</a:t>
            </a:r>
            <a:endParaRPr lang="en-US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ent"/>
            </a:endParaRPr>
          </a:p>
          <a:p>
            <a:pPr algn="ctr"/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                          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Nguyễn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Thị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Hải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Yến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ent"/>
            </a:endParaRPr>
          </a:p>
        </p:txBody>
      </p:sp>
    </p:spTree>
    <p:extLst>
      <p:ext uri="{BB962C8B-B14F-4D97-AF65-F5344CB8AC3E}">
        <p14:creationId xmlns:p14="http://schemas.microsoft.com/office/powerpoint/2010/main" val="42687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190500"/>
            <a:ext cx="3200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28605"/>
            <a:ext cx="4953000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3710520"/>
            <a:ext cx="3918025" cy="314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0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0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6602327" cy="4952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62" y="13854"/>
            <a:ext cx="4220637" cy="2729345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905000" y="685800"/>
            <a:ext cx="1295400" cy="10668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13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3672320"/>
            <a:ext cx="4121727" cy="3033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4294909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4635"/>
            <a:ext cx="47625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320"/>
            <a:ext cx="4762500" cy="3171825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3581400" y="2689945"/>
            <a:ext cx="2038350" cy="177598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0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1"/>
            <a:ext cx="2429151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51" y="1905000"/>
            <a:ext cx="2321391" cy="2133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42" y="1905001"/>
            <a:ext cx="2227739" cy="21335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37" y="4267200"/>
            <a:ext cx="2425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54" y="4267200"/>
            <a:ext cx="23225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30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67" y="1923623"/>
            <a:ext cx="2134786" cy="20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6983" y="304800"/>
            <a:ext cx="5882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latin typeface=".VnAvant" pitchFamily="34" charset="0"/>
              </a:rPr>
              <a:t>Trß ch¬i “ Ai tinh m¾t”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609600"/>
            <a:ext cx="36091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.VnAvant" pitchFamily="34" charset="0"/>
              </a:rPr>
              <a:t>Trß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ch¬i</a:t>
            </a:r>
            <a:endParaRPr lang="en-US" sz="4400" dirty="0" smtClean="0">
              <a:latin typeface=".VnAvant" pitchFamily="34" charset="0"/>
            </a:endParaRPr>
          </a:p>
          <a:p>
            <a:pPr algn="ctr"/>
            <a:r>
              <a:rPr lang="en-US" sz="4400" dirty="0" smtClean="0">
                <a:latin typeface=".VnAvant" pitchFamily="34" charset="0"/>
              </a:rPr>
              <a:t> “ </a:t>
            </a:r>
            <a:r>
              <a:rPr lang="en-US" sz="4400" dirty="0" err="1" smtClean="0">
                <a:latin typeface="Times" pitchFamily="18" charset="0"/>
              </a:rPr>
              <a:t>Đôi</a:t>
            </a:r>
            <a:r>
              <a:rPr lang="en-US" sz="4400" dirty="0" smtClean="0">
                <a:latin typeface="Times" pitchFamily="18" charset="0"/>
              </a:rPr>
              <a:t> </a:t>
            </a:r>
            <a:r>
              <a:rPr lang="en-US" sz="4400" dirty="0" err="1" smtClean="0">
                <a:latin typeface="Times" pitchFamily="18" charset="0"/>
              </a:rPr>
              <a:t>nào</a:t>
            </a:r>
            <a:r>
              <a:rPr lang="en-US" sz="4400" dirty="0" smtClean="0">
                <a:latin typeface="Times" pitchFamily="18" charset="0"/>
              </a:rPr>
              <a:t> </a:t>
            </a:r>
            <a:r>
              <a:rPr lang="en-US" sz="4400" dirty="0" err="1" smtClean="0">
                <a:latin typeface="Times" pitchFamily="18" charset="0"/>
              </a:rPr>
              <a:t>nhanh</a:t>
            </a:r>
            <a:r>
              <a:rPr lang="en-US" sz="4400" dirty="0" smtClean="0">
                <a:latin typeface=".VnAvant" pitchFamily="34" charset="0"/>
              </a:rPr>
              <a:t>”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16727"/>
            <a:ext cx="52578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8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endParaRPr lang="en-US" sz="8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6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3940" y="2362200"/>
            <a:ext cx="43361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Băp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cải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xanh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Bài hát- Bắp Cải 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304800"/>
            <a:ext cx="6517912" cy="6517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599" y="6102414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.VnAvant" pitchFamily="34" charset="0"/>
              </a:rPr>
              <a:t>Cñ su hµo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" y="304800"/>
            <a:ext cx="4972050" cy="503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491653"/>
            <a:ext cx="471054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4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1" y="0"/>
            <a:ext cx="786919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6088559"/>
            <a:ext cx="365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.VnAvant" pitchFamily="34" charset="0"/>
              </a:rPr>
              <a:t>C©y b¾p c¶i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900384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634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715000" cy="380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" y="2819400"/>
            <a:ext cx="454797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0" y="1142068"/>
            <a:ext cx="4888460" cy="44229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03" y="914400"/>
            <a:ext cx="4325937" cy="43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4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72</Words>
  <Application>Microsoft Office PowerPoint</Application>
  <PresentationFormat>On-screen Show (4:3)</PresentationFormat>
  <Paragraphs>18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Admin</cp:lastModifiedBy>
  <cp:revision>33</cp:revision>
  <dcterms:created xsi:type="dcterms:W3CDTF">2016-10-10T07:07:35Z</dcterms:created>
  <dcterms:modified xsi:type="dcterms:W3CDTF">2025-01-03T02:53:02Z</dcterms:modified>
</cp:coreProperties>
</file>