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5" r:id="rId3"/>
    <p:sldId id="273" r:id="rId4"/>
    <p:sldId id="262" r:id="rId5"/>
    <p:sldId id="282" r:id="rId6"/>
    <p:sldId id="28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1T01:47:21.46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"/>
            <a:ext cx="12192001" cy="685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766E6-C2CD-4394-B99B-886887FB401C}"/>
              </a:ext>
            </a:extLst>
          </p:cNvPr>
          <p:cNvSpPr txBox="1"/>
          <p:nvPr/>
        </p:nvSpPr>
        <p:spPr>
          <a:xfrm>
            <a:off x="3009900" y="2832652"/>
            <a:ext cx="618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lái</a:t>
            </a:r>
            <a:r>
              <a:rPr lang="en-US" sz="2800" dirty="0">
                <a:solidFill>
                  <a:srgbClr val="FF0000"/>
                </a:solidFill>
              </a:rPr>
              <a:t> ô </a:t>
            </a:r>
            <a:r>
              <a:rPr lang="en-US" sz="2800" dirty="0" err="1">
                <a:solidFill>
                  <a:srgbClr val="FF0000"/>
                </a:solidFill>
              </a:rPr>
              <a:t>tô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ssvid.net--youtube-video-VP8E-Qwbcg">
            <a:hlinkClick r:id="" action="ppaction://media"/>
            <a:extLst>
              <a:ext uri="{FF2B5EF4-FFF2-40B4-BE49-F238E27FC236}">
                <a16:creationId xmlns:a16="http://schemas.microsoft.com/office/drawing/2014/main" id="{348E3524-244E-47B3-BB6E-A0DCEF533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575" y="6016625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C85F8-26BD-4F81-A568-483A7E3D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0"/>
            <a:ext cx="12126167" cy="80962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77D318-4ECF-4E63-A024-8CE563F2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1612760"/>
            <a:ext cx="7839076" cy="38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186A367-E8F3-4D40-96E7-44844B634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238250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B5A52-8799-4931-A418-D4C06D85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4" y="0"/>
            <a:ext cx="701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825" y="6000750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69</Words>
  <Application>Microsoft Office PowerPoint</Application>
  <PresentationFormat>Widescreen</PresentationFormat>
  <Paragraphs>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21</cp:revision>
  <dcterms:created xsi:type="dcterms:W3CDTF">2022-02-19T02:30:17Z</dcterms:created>
  <dcterms:modified xsi:type="dcterms:W3CDTF">2025-08-19T07:04:57Z</dcterms:modified>
</cp:coreProperties>
</file>