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57" r:id="rId4"/>
    <p:sldId id="271" r:id="rId5"/>
    <p:sldId id="272" r:id="rId6"/>
    <p:sldId id="273" r:id="rId7"/>
    <p:sldId id="275" r:id="rId8"/>
    <p:sldId id="274" r:id="rId9"/>
    <p:sldId id="276" r:id="rId10"/>
    <p:sldId id="278" r:id="rId11"/>
    <p:sldId id="279" r:id="rId12"/>
    <p:sldId id="281" r:id="rId13"/>
    <p:sldId id="28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3" d="100"/>
          <a:sy n="63" d="100"/>
        </p:scale>
        <p:origin x="78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209800" y="0"/>
            <a:ext cx="6030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ỦY BAN NHÂN DÂN QUẬN LONG BIÊN</a:t>
            </a:r>
          </a:p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MẦM NON GIANG BIÊN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3886200" y="1441794"/>
            <a:ext cx="3970576" cy="95621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CC00"/>
              </a:contourClr>
            </a:sp3d>
          </a:bodyPr>
          <a:lstStyle/>
          <a:p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657600" y="3002869"/>
            <a:ext cx="3750151" cy="50547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8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2625" y="3644786"/>
            <a:ext cx="4001360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24 – 36 </a:t>
            </a: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tháng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20 - 25 </a:t>
            </a: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phút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Nguyễn Minh </a:t>
            </a: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Yến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          Nguyễn </a:t>
            </a:r>
            <a:r>
              <a:rPr lang="en-US" alt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Mai Anh</a:t>
            </a:r>
            <a:endParaRPr lang="vi-VN" alt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0"/>
            <a:ext cx="2475640" cy="18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1143001"/>
            <a:ext cx="5848396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25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7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4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2246415"/>
            <a:ext cx="4753757" cy="356531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863319" y="421316"/>
            <a:ext cx="3787727" cy="1611629"/>
          </a:xfrm>
          <a:prstGeom prst="cloudCallout">
            <a:avLst>
              <a:gd name="adj1" fmla="val -27924"/>
              <a:gd name="adj2" fmla="val 65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6629400" y="2475711"/>
            <a:ext cx="3576710" cy="1498209"/>
          </a:xfrm>
          <a:prstGeom prst="cloudCallout">
            <a:avLst>
              <a:gd name="adj1" fmla="val -61712"/>
              <a:gd name="adj2" fmla="val 3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6858000" y="4267200"/>
            <a:ext cx="2627142" cy="1318846"/>
          </a:xfrm>
          <a:prstGeom prst="cloudCallout">
            <a:avLst>
              <a:gd name="adj1" fmla="val -65163"/>
              <a:gd name="adj2" fmla="val 2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2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8637" y="1205582"/>
            <a:ext cx="6858000" cy="2608329"/>
          </a:xfrm>
        </p:spPr>
        <p:txBody>
          <a:bodyPr>
            <a:norm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2971800"/>
            <a:ext cx="5257800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0" y="1143000"/>
            <a:ext cx="6172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Kiến thức: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nhớ tên bài thơ và bước đầu hiểu được nội dung bài thơ: Xe đạp thân thiết với con người dùng để chở người, chở hàng.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Kỹ năng: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trả lời được các câu hỏi của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Bước đầu biết đọc bài thơ theo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khả năng chú ý, ghi nhớ.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ngôn ngữ mạch lạc cho trẻ.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Thái độ: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- Trẻ hứng thú tham gia vào hoạt động.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"/>
            <a:ext cx="6187512" cy="753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8812" y="298521"/>
            <a:ext cx="349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MỤC ĐÍCH – YÊU CẦU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18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3429000"/>
            <a:ext cx="4753757" cy="3565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1" y="1828800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4053278" y="774290"/>
            <a:ext cx="3276600" cy="533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14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4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4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videoplayback (6)">
            <a:hlinkClick r:id="" action="ppaction://media"/>
            <a:extLst>
              <a:ext uri="{FF2B5EF4-FFF2-40B4-BE49-F238E27FC236}">
                <a16:creationId xmlns:a16="http://schemas.microsoft.com/office/drawing/2014/main" id="{DB54B8CA-35EB-479C-88AB-CE2B4B0881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6248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9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00600" y="1600200"/>
            <a:ext cx="4469750" cy="15696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7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9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7503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0634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90390" y="5657672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0330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0" y="5562601"/>
            <a:ext cx="3772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9306940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244</Words>
  <Application>Microsoft Office PowerPoint</Application>
  <PresentationFormat>Widescreen</PresentationFormat>
  <Paragraphs>36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Dạy trẻ đọc thơ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Mymy nguyễn</cp:lastModifiedBy>
  <cp:revision>18</cp:revision>
  <dcterms:created xsi:type="dcterms:W3CDTF">2017-03-10T07:45:13Z</dcterms:created>
  <dcterms:modified xsi:type="dcterms:W3CDTF">2025-08-19T07:07:27Z</dcterms:modified>
</cp:coreProperties>
</file>