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0" r:id="rId3"/>
    <p:sldId id="280" r:id="rId4"/>
    <p:sldId id="281" r:id="rId5"/>
    <p:sldId id="288" r:id="rId6"/>
    <p:sldId id="296" r:id="rId7"/>
    <p:sldId id="287" r:id="rId8"/>
    <p:sldId id="289" r:id="rId9"/>
    <p:sldId id="271" r:id="rId10"/>
    <p:sldId id="263" r:id="rId11"/>
    <p:sldId id="262" r:id="rId12"/>
    <p:sldId id="291" r:id="rId13"/>
    <p:sldId id="290" r:id="rId14"/>
    <p:sldId id="292" r:id="rId15"/>
    <p:sldId id="30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2T14:36:31.367" idx="1">
    <p:pos x="7680" y="-6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flowers and grass&#10;&#10;Description automatically generated">
            <a:extLst>
              <a:ext uri="{FF2B5EF4-FFF2-40B4-BE49-F238E27FC236}">
                <a16:creationId xmlns:a16="http://schemas.microsoft.com/office/drawing/2014/main" id="{835F7D00-C2DF-4258-9F1A-95FD2BE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05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1711316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063832" y="2070285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03414" y="3258515"/>
            <a:ext cx="68260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812284" y="5019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8" y="6087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5" y="69499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9" y="-98697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49" y="3114675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</a:t>
            </a:r>
            <a:r>
              <a:rPr lang="en-US" sz="4400" b="1" dirty="0" err="1">
                <a:solidFill>
                  <a:srgbClr val="C00000"/>
                </a:solidFill>
              </a:rPr>
              <a:t>Thi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Xem</a:t>
            </a:r>
            <a:r>
              <a:rPr lang="en-US" sz="4400" b="1" dirty="0">
                <a:solidFill>
                  <a:srgbClr val="C00000"/>
                </a:solidFill>
              </a:rPr>
              <a:t> Ai </a:t>
            </a:r>
            <a:r>
              <a:rPr lang="en-US" sz="4400" b="1" dirty="0" err="1">
                <a:solidFill>
                  <a:srgbClr val="C00000"/>
                </a:solidFill>
              </a:rPr>
              <a:t>Giỏi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>
                <a:solidFill>
                  <a:srgbClr val="C00000"/>
                </a:solidFill>
              </a:rPr>
              <a:t>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5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5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5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606968"/>
            <a:ext cx="9388053" cy="8276310"/>
          </a:xfrm>
          <a:prstGeom prst="rect">
            <a:avLst/>
          </a:prstGeom>
        </p:spPr>
      </p:pic>
      <p:pic>
        <p:nvPicPr>
          <p:cNvPr id="3" name="y2mate.com - Hanh khach cuôi cungNao minh cung lên xe buyt nao minh cung đi chơi nhe 2 ban">
            <a:hlinkClick r:id="" action="ppaction://media"/>
            <a:extLst>
              <a:ext uri="{FF2B5EF4-FFF2-40B4-BE49-F238E27FC236}">
                <a16:creationId xmlns:a16="http://schemas.microsoft.com/office/drawing/2014/main" id="{28EBF7FC-D772-4274-901D-9FB0B3576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9552" y="5505870"/>
            <a:ext cx="840955" cy="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49" y="3114675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850" y="5654675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22CF32-91DF-4C34-807F-CEB8705B466E}"/>
              </a:ext>
            </a:extLst>
          </p:cNvPr>
          <p:cNvSpPr/>
          <p:nvPr/>
        </p:nvSpPr>
        <p:spPr>
          <a:xfrm>
            <a:off x="1885574" y="2024062"/>
            <a:ext cx="3096001" cy="304323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1885575" y="37804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B7FEF5-0D58-48BB-924B-389F1AE477A5}"/>
              </a:ext>
            </a:extLst>
          </p:cNvPr>
          <p:cNvSpPr/>
          <p:nvPr/>
        </p:nvSpPr>
        <p:spPr>
          <a:xfrm>
            <a:off x="6467099" y="2024062"/>
            <a:ext cx="3096001" cy="304323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  <p:pic>
        <p:nvPicPr>
          <p:cNvPr id="6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B96C785C-26FC-4BDB-BD02-8BE93F3FC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07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Bóng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videoplayback (6)">
            <a:hlinkClick r:id="" action="ppaction://media"/>
            <a:extLst>
              <a:ext uri="{FF2B5EF4-FFF2-40B4-BE49-F238E27FC236}">
                <a16:creationId xmlns:a16="http://schemas.microsoft.com/office/drawing/2014/main" id="{3633D52C-4CB0-404C-B904-0A89C6896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699" y="6054724"/>
            <a:ext cx="555625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0" y="650875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19374" y="2602507"/>
            <a:ext cx="833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0.00024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4.07407E-6 L 3.75E-6 0.00023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4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58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58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9" y="1134929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1CD38A-B460-460B-8C1C-0207958C49B2}"/>
              </a:ext>
            </a:extLst>
          </p:cNvPr>
          <p:cNvSpPr/>
          <p:nvPr/>
        </p:nvSpPr>
        <p:spPr>
          <a:xfrm>
            <a:off x="3571875" y="1771650"/>
            <a:ext cx="4324350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7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</a:t>
            </a:r>
            <a:r>
              <a:rPr lang="en-US" sz="4400" b="1" dirty="0" err="1">
                <a:solidFill>
                  <a:srgbClr val="00B0F0"/>
                </a:solidFill>
              </a:rPr>
              <a:t>Thi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xem</a:t>
            </a:r>
            <a:r>
              <a:rPr lang="en-US" sz="4400" b="1" dirty="0">
                <a:solidFill>
                  <a:srgbClr val="00B0F0"/>
                </a:solidFill>
              </a:rPr>
              <a:t> ai </a:t>
            </a:r>
            <a:r>
              <a:rPr lang="en-US" sz="4400" b="1" dirty="0" err="1">
                <a:solidFill>
                  <a:srgbClr val="00B0F0"/>
                </a:solidFill>
              </a:rPr>
              <a:t>nói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nhanh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4.07407E-6 L 3.75E-6 0.000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3028950" y="2050057"/>
            <a:ext cx="916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B0F0"/>
                </a:solidFill>
              </a:rPr>
              <a:t>* </a:t>
            </a:r>
            <a:r>
              <a:rPr lang="en-US" sz="6000" b="1" dirty="0" err="1">
                <a:solidFill>
                  <a:srgbClr val="00B0F0"/>
                </a:solidFill>
              </a:rPr>
              <a:t>Hoạt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động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nhóm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2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931B5F6-AC13-47C5-B948-C8E51AB54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1850" y="581025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0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0" y="5065792"/>
            <a:ext cx="2172541" cy="110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3D46-A425-4E16-AA12-980A32A78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352425"/>
            <a:ext cx="7143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972050" y="1422876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157</Words>
  <Application>Microsoft Office PowerPoint</Application>
  <PresentationFormat>Widescreen</PresentationFormat>
  <Paragraphs>22</Paragraphs>
  <Slides>16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24</cp:revision>
  <dcterms:created xsi:type="dcterms:W3CDTF">2022-02-19T02:30:17Z</dcterms:created>
  <dcterms:modified xsi:type="dcterms:W3CDTF">2025-08-19T06:56:32Z</dcterms:modified>
</cp:coreProperties>
</file>