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5" r:id="rId3"/>
    <p:sldId id="263" r:id="rId4"/>
    <p:sldId id="273" r:id="rId5"/>
    <p:sldId id="262" r:id="rId6"/>
    <p:sldId id="28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1T01:47:21.46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74AD17C-0C12-4989-9F77-BC344445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2042262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27579" y="2561343"/>
            <a:ext cx="6368845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26401" y="3913909"/>
            <a:ext cx="61844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 Anh</a:t>
            </a:r>
            <a:b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6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766E6-C2CD-4394-B99B-886887FB401C}"/>
              </a:ext>
            </a:extLst>
          </p:cNvPr>
          <p:cNvSpPr txBox="1"/>
          <p:nvPr/>
        </p:nvSpPr>
        <p:spPr>
          <a:xfrm>
            <a:off x="3518453" y="2832652"/>
            <a:ext cx="567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trẻ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bơi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486025" y="2657475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Các</a:t>
            </a:r>
            <a:r>
              <a:rPr lang="en-US" sz="4000" b="1" dirty="0">
                <a:solidFill>
                  <a:srgbClr val="C00000"/>
                </a:solidFill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</a:rPr>
              <a:t>vừa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lắng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nghe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C85F8-26BD-4F81-A568-483A7E3D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6167" cy="8096250"/>
          </a:xfrm>
          <a:prstGeom prst="rect">
            <a:avLst/>
          </a:prstGeom>
        </p:spPr>
      </p:pic>
      <p:pic>
        <p:nvPicPr>
          <p:cNvPr id="1026" name="Picture 2" descr="Hoạt động tạo hình: Tô nét và tô màu con cá | Mầm Non Bồ Đề">
            <a:extLst>
              <a:ext uri="{FF2B5EF4-FFF2-40B4-BE49-F238E27FC236}">
                <a16:creationId xmlns:a16="http://schemas.microsoft.com/office/drawing/2014/main" id="{8D745676-1A2B-4E47-832B-3DE73AF6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7" y="4048125"/>
            <a:ext cx="8143875" cy="45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B77835-916A-4E5D-A03A-A1E3EB02B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95" y="1323976"/>
            <a:ext cx="1157142" cy="86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F91573-EC18-4B09-B278-ED229187F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74</Words>
  <Application>Microsoft Office PowerPoint</Application>
  <PresentationFormat>Widescreen</PresentationFormat>
  <Paragraphs>10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17</cp:revision>
  <dcterms:created xsi:type="dcterms:W3CDTF">2022-02-19T02:30:17Z</dcterms:created>
  <dcterms:modified xsi:type="dcterms:W3CDTF">2025-12-25T16:07:57Z</dcterms:modified>
</cp:coreProperties>
</file>