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284" r:id="rId4"/>
    <p:sldId id="273" r:id="rId5"/>
    <p:sldId id="278" r:id="rId6"/>
    <p:sldId id="285" r:id="rId7"/>
    <p:sldId id="298" r:id="rId8"/>
    <p:sldId id="265" r:id="rId9"/>
    <p:sldId id="286" r:id="rId10"/>
    <p:sldId id="271" r:id="rId11"/>
    <p:sldId id="296" r:id="rId12"/>
    <p:sldId id="269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howGuides="1">
      <p:cViewPr varScale="1">
        <p:scale>
          <a:sx n="63" d="100"/>
          <a:sy n="63" d="100"/>
        </p:scale>
        <p:origin x="1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12039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304801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GD- ĐT QUẬN LONG BIÊN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 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THẨM MỸ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3048001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TC “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3-4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Nhung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556453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3" descr="A logo with hands and a flower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143000"/>
            <a:ext cx="830580" cy="8712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175"/>
            <a:ext cx="91440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2590801"/>
            <a:ext cx="8096250" cy="94805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HÁT: “CHO TÔI ĐI LÀM MƯA VỚI ”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oToiDiLamMuaVoi-VA-476390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2601" y="4051936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08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80" y="609601"/>
            <a:ext cx="9147220" cy="56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1524000" y="0"/>
            <a:ext cx="9144000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 “Nghe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/>
              <a:t>LC </a:t>
            </a:r>
            <a:r>
              <a:rPr lang="en-US" sz="3600" dirty="0" err="1"/>
              <a:t>và</a:t>
            </a:r>
            <a:r>
              <a:rPr lang="en-US" sz="3600" dirty="0"/>
              <a:t> CC</a:t>
            </a:r>
            <a:r>
              <a:rPr lang="vi-VN" sz="3600" dirty="0"/>
              <a:t>:</a:t>
            </a:r>
            <a:r>
              <a:rPr lang="en-US" sz="3600" dirty="0"/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vi-VN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cho trẻ chơi 2-3 lần và nhận xét sau mỗi lần chơi</a:t>
            </a:r>
            <a:endParaRPr lang="vi-VN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0" cy="65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2844701"/>
            <a:ext cx="6705600" cy="1143000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9" y="1"/>
            <a:ext cx="9139237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609601"/>
            <a:ext cx="708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–YÊU CẦU: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/>
              </a:rPr>
              <a:t>*Kiến thức: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- Trẻ biết tên bài hát, tên tác giả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- Hiểu được nội dung bài 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- 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</a:rPr>
              <a:t>ắ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ng nghe cô 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-Biết cách chơi trò 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</a:rPr>
              <a:t>.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 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/>
              </a:rPr>
              <a:t>*Kỹ năng:</a:t>
            </a:r>
            <a:endParaRPr lang="en-US" sz="2400" b="1" dirty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/>
              </a:rPr>
              <a:t>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- Trẻ hát đùng nhạc, đúng giai điệu bài 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/>
              </a:rPr>
              <a:t>*Thái độ: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- Trẻ hứng thú học 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"/>
            <a:ext cx="8763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C00000"/>
                </a:solidFill>
              </a:rPr>
              <a:t>Bầu trời xanh bao la</a:t>
            </a:r>
            <a:endParaRPr lang="vi-VN" sz="3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C00000"/>
                </a:solidFill>
              </a:rPr>
              <a:t>Những đám mây bồng bềnh</a:t>
            </a:r>
            <a:endParaRPr lang="vi-VN" sz="3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C00000"/>
                </a:solidFill>
              </a:rPr>
              <a:t>Trôi mau đi, trôi mau</a:t>
            </a:r>
            <a:endParaRPr lang="vi-VN" sz="3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C00000"/>
                </a:solidFill>
              </a:rPr>
              <a:t>Cùng vui đùa với gió</a:t>
            </a:r>
            <a:endParaRPr lang="vi-VN" sz="3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C00000"/>
                </a:solidFill>
              </a:rPr>
              <a:t>Gió ơi, tôi gọi gió</a:t>
            </a:r>
            <a:endParaRPr lang="vi-VN" sz="3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C00000"/>
                </a:solidFill>
              </a:rPr>
              <a:t>Cùng với đám mây trôi.</a:t>
            </a:r>
            <a:endParaRPr lang="vi-VN" sz="3200" dirty="0">
              <a:solidFill>
                <a:srgbClr val="C00000"/>
              </a:solidFill>
            </a:endParaRPr>
          </a:p>
          <a:p>
            <a:pPr algn="ctr" fontAlgn="base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 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066800"/>
            <a:ext cx="3416617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0" y="10668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HÁT 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TG: Minh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MÂY VA GIÓ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343.000000" end="30980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407225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" y="-635"/>
            <a:ext cx="11884660" cy="681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7175"/>
            <a:ext cx="119634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2590800"/>
            <a:ext cx="9525000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: Bài hát nói về hiện t</a:t>
            </a:r>
            <a:r>
              <a:rPr lang="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tự nhiên, </a:t>
            </a:r>
            <a:r>
              <a:rPr lang="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là mây và gió.  Mỗi loại hiện t</a:t>
            </a:r>
            <a:r>
              <a:rPr lang="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tự nhiên </a:t>
            </a:r>
            <a:r>
              <a:rPr lang="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ều có những tác dụng riêng cho </a:t>
            </a:r>
            <a:r>
              <a:rPr lang="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sống con ng</a:t>
            </a:r>
            <a:r>
              <a:rPr lang="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nh</a:t>
            </a:r>
            <a:r>
              <a:rPr lang="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</a:t>
            </a:r>
            <a:r>
              <a:rPr lang="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thì giúp cho cây cối t</a:t>
            </a:r>
            <a:r>
              <a:rPr lang="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tốt, nắng giúp cây xanh quang hợp, còn gió làm mát, thông thoáng nhà cửa, làm sạch môi tr</a:t>
            </a:r>
            <a:r>
              <a:rPr lang="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ờng, không khí…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7175"/>
            <a:ext cx="119634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2590800"/>
            <a:ext cx="95250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TRẺ HÁT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MÂY VA GIÓ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343.000000" end="30750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16880" y="4191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14"/>
            <a:ext cx="12192000" cy="652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243840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ÂY VA GIÓ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343.000000" end="29832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36570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20" y="304800"/>
            <a:ext cx="9140780" cy="611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676400"/>
            <a:ext cx="9144000" cy="2514600"/>
          </a:xfrm>
        </p:spPr>
        <p:txBody>
          <a:bodyPr>
            <a:norm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*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vi-VN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1322</Words>
  <Application>WPS Presentation</Application>
  <PresentationFormat>Widescreen</PresentationFormat>
  <Paragraphs>61</Paragraphs>
  <Slides>12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Times New Roman</vt:lpstr>
      <vt:lpstr>Calibri Light</vt:lpstr>
      <vt:lpstr>Calibri</vt:lpstr>
      <vt:lpstr>Microsoft YaHei</vt:lpstr>
      <vt:lpstr>Arial Unicode MS</vt:lpstr>
      <vt:lpstr>Office 2013 - 2022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DẠY TRẺ HÁT</vt:lpstr>
      <vt:lpstr>DẠY TRẺ HÁT</vt:lpstr>
      <vt:lpstr>PowerPoint 演示文稿</vt:lpstr>
      <vt:lpstr>*GD: Mùa hè đến các con phải mặc quần áo mát và nhớ đội mũ khi ra đường để bảo vệ sức khỏe nhé!</vt:lpstr>
      <vt:lpstr>NGHE HÁT: “CHO TÔI ĐI LÀM MƯA VỚI ”</vt:lpstr>
      <vt:lpstr>PowerPoint 演示文稿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Windows User</dc:creator>
  <cp:lastModifiedBy>mngiangbienc1 mngiangbienc1</cp:lastModifiedBy>
  <cp:revision>41</cp:revision>
  <dcterms:created xsi:type="dcterms:W3CDTF">2021-03-07T13:50:00Z</dcterms:created>
  <dcterms:modified xsi:type="dcterms:W3CDTF">2025-03-22T01:57:14Z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9A7C2719156245A495718D7F6269DC87_12</vt:lpwstr>
  </property>
  <property fmtid="{D5CDD505-2E9C-101B-9397-08002B2CF9AE}" pid="3" name="KSOProductBuildVer">
    <vt:lpwstr>1033-12.2.0.20326</vt:lpwstr>
  </property>
</Properties>
</file>