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92" r:id="rId6"/>
    <p:sldId id="293" r:id="rId7"/>
    <p:sldId id="298" r:id="rId8"/>
    <p:sldId id="291" r:id="rId9"/>
    <p:sldId id="260" r:id="rId10"/>
    <p:sldId id="263" r:id="rId11"/>
    <p:sldId id="261" r:id="rId12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996" y="7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2.mp3"/><Relationship Id="rId5" Type="http://schemas.openxmlformats.org/officeDocument/2006/relationships/audio" Target="NULL" TargetMode="Externa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85827"/>
            <a:ext cx="103632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LỰC PHÁT TRIỂN THẨM MỸ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ông mặt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3-4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 dong dao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2438401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  <a:endParaRPr lang="en-US" sz="8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anTauNhoXiu-V.A-2616180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109063" y="37683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Ố BẠN. TÁC GIẢ- HỒNG NGỌC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8136" y="2570797"/>
            <a:ext cx="9049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  <a:endParaRPr lang="en-US" sz="7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auVeOngMatTroi-TramAnh-ThaoLinh_qt3a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72759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94663" y="42672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1124" y="2275840"/>
            <a:ext cx="9126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– Đàm thoại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>
                <a:solidFill>
                  <a:srgbClr val="002060"/>
                </a:solidFill>
              </a:rPr>
              <a:t>    </a:t>
            </a:r>
            <a:endParaRPr lang="en-US" sz="4800" b="1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-58738"/>
            <a:ext cx="145542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 trơ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264" y="0"/>
            <a:ext cx="10437336" cy="68272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 rotWithShape="1">
          <a:blip r:embed="rId1"/>
          <a:srcRect r="1266" b="12111"/>
          <a:stretch>
            <a:fillRect/>
          </a:stretch>
        </p:blipFill>
        <p:spPr>
          <a:xfrm>
            <a:off x="0" y="0"/>
            <a:ext cx="12192000" cy="6553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6280" y="3878263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1" y="-28575"/>
            <a:ext cx="12192000" cy="6886575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524636" y="2878183"/>
            <a:ext cx="9143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LÀM MẪU</a:t>
            </a:r>
            <a:endParaRPr lang="en-US" sz="6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4156" y="2286001"/>
            <a:ext cx="9143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lbum Tuyển Tập Nhạc Không Lời Hay (Vol.1) - V.A, Nghe album tải nhạc MP3 dragon_sme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501.475098" end="4456.4228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5800" y="52574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91540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1659524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600" y="165952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8200" y="4572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object type=&quot;3&quot; unique_id=&quot;10067&quot;&gt;&lt;property id=&quot;20148&quot; value=&quot;5&quot;/&gt;&lt;property id=&quot;20300&quot; value=&quot;Slide 3&quot;/&gt;&lt;property id=&quot;20307&quot; value=&quot;259&quot;/&gt;&lt;/object&gt;&lt;object type=&quot;3&quot; unique_id=&quot;10068&quot;&gt;&lt;property id=&quot;20148&quot; value=&quot;5&quot;/&gt;&lt;property id=&quot;20300&quot; value=&quot;Slide 4&quot;/&gt;&lt;property id=&quot;20307&quot; value=&quot;258&quot;/&gt;&lt;/object&gt;&lt;object type=&quot;3&quot; unique_id=&quot;10099&quot;&gt;&lt;property id=&quot;20148&quot; value=&quot;5&quot;/&gt;&lt;property id=&quot;20300&quot; value=&quot;Slide 6&quot;/&gt;&lt;property id=&quot;20307&quot; value=&quot;260&quot;/&gt;&lt;/object&gt;&lt;object type=&quot;3&quot; unique_id=&quot;10136&quot;&gt;&lt;property id=&quot;20148&quot; value=&quot;5&quot;/&gt;&lt;property id=&quot;20300&quot; value=&quot;Slide 7&quot;/&gt;&lt;property id=&quot;20307&quot; value=&quot;263&quot;/&gt;&lt;/object&gt;&lt;object type=&quot;3&quot; unique_id=&quot;10137&quot;&gt;&lt;property id=&quot;20148&quot; value=&quot;5&quot;/&gt;&lt;property id=&quot;20300&quot; value=&quot;Slide 8&quot;/&gt;&lt;property id=&quot;20307&quot; value=&quot;261&quot;/&gt;&lt;/object&gt;&lt;object type=&quot;3&quot; unique_id=&quot;10174&quot;&gt;&lt;property id=&quot;20148&quot; value=&quot;5&quot;/&gt;&lt;property id=&quot;20300&quot; value=&quot;Slide 10&quot;/&gt;&lt;property id=&quot;20307&quot; value=&quot;265&quot;/&gt;&lt;/object&gt;&lt;object type=&quot;3&quot; unique_id=&quot;10175&quot;&gt;&lt;property id=&quot;20148&quot; value=&quot;5&quot;/&gt;&lt;property id=&quot;20300&quot; value=&quot;Slide 11&quot;/&gt;&lt;property id=&quot;20307&quot; value=&quot;264&quot;/&gt;&lt;/object&gt;&lt;object type=&quot;3&quot; unique_id=&quot;10176&quot;&gt;&lt;property id=&quot;20148&quot; value=&quot;5&quot;/&gt;&lt;property id=&quot;20300&quot; value=&quot;Slide 12&quot;/&gt;&lt;property id=&quot;20307&quot; value=&quot;266&quot;/&gt;&lt;/object&gt;&lt;object type=&quot;3&quot; unique_id=&quot;10177&quot;&gt;&lt;property id=&quot;20148&quot; value=&quot;5&quot;/&gt;&lt;property id=&quot;20300&quot; value=&quot;Slide 13&quot;/&gt;&lt;property id=&quot;20307&quot; value=&quot;267&quot;/&gt;&lt;/object&gt;&lt;object type=&quot;3&quot; unique_id=&quot;10191&quot;&gt;&lt;property id=&quot;20148&quot; value=&quot;5&quot;/&gt;&lt;property id=&quot;20300&quot; value=&quot;Slide 9&quot;/&gt;&lt;property id=&quot;20307&quot; value=&quot;268&quot;/&gt;&lt;/object&gt;&lt;object type=&quot;3&quot; unique_id=&quot;10220&quot;&gt;&lt;property id=&quot;20148&quot; value=&quot;5&quot;/&gt;&lt;property id=&quot;20300&quot; value=&quot;Slide 5&quot;/&gt;&lt;property id=&quot;20307&quot; value=&quot;270&quot;/&gt;&lt;/object&gt;&lt;object type=&quot;3&quot; unique_id=&quot;10221&quot;&gt;&lt;property id=&quot;20148&quot; value=&quot;5&quot;/&gt;&lt;property id=&quot;20300&quot; value=&quot;Slide 14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310</Words>
  <Application>WPS Presentation</Application>
  <PresentationFormat>Widescreen</PresentationFormat>
  <Paragraphs>37</Paragraphs>
  <Slides>10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SimSun</vt:lpstr>
      <vt:lpstr>Wingdings</vt:lpstr>
      <vt:lpstr>Times New Roman</vt:lpstr>
      <vt:lpstr>Calibri Light</vt:lpstr>
      <vt:lpstr>Calibri</vt:lpstr>
      <vt:lpstr>Microsoft YaHei</vt:lpstr>
      <vt:lpstr>Arial Unicode MS</vt:lpstr>
      <vt:lpstr>Office 2013 - 2022 Theme</vt:lpstr>
      <vt:lpstr>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Customers home or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mngiangbienc1 mngiangbienc1</cp:lastModifiedBy>
  <cp:revision>50</cp:revision>
  <dcterms:created xsi:type="dcterms:W3CDTF">2019-10-19T01:06:00Z</dcterms:created>
  <dcterms:modified xsi:type="dcterms:W3CDTF">2025-04-01T02:42:50Z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1033-12.2.0.20326</vt:lpwstr>
  </property>
  <property fmtid="{D5CDD505-2E9C-101B-9397-08002B2CF9AE}" pid="3" name="ICV">
    <vt:lpwstr>B4AC66383CBD470BB89FD0EFA247468F_12</vt:lpwstr>
  </property>
</Properties>
</file>