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comments/comment1.xml" ContentType="application/vnd.openxmlformats-officedocument.presentationml.comment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2"/>
  </p:notesMasterIdLst>
  <p:sldIdLst>
    <p:sldId id="257" r:id="rId3"/>
    <p:sldId id="297" r:id="rId4"/>
    <p:sldId id="298" r:id="rId5"/>
    <p:sldId id="260" r:id="rId6"/>
    <p:sldId id="262" r:id="rId7"/>
    <p:sldId id="264" r:id="rId8"/>
    <p:sldId id="315" r:id="rId9"/>
    <p:sldId id="276" r:id="rId10"/>
    <p:sldId id="277" r:id="rId11"/>
    <p:sldId id="299" r:id="rId12"/>
    <p:sldId id="278" r:id="rId13"/>
    <p:sldId id="300" r:id="rId14"/>
    <p:sldId id="279" r:id="rId15"/>
    <p:sldId id="301" r:id="rId16"/>
    <p:sldId id="287" r:id="rId17"/>
    <p:sldId id="302" r:id="rId18"/>
    <p:sldId id="280" r:id="rId19"/>
    <p:sldId id="303" r:id="rId20"/>
    <p:sldId id="283" r:id="rId21"/>
  </p:sldIdLst>
  <p:sldSz cx="9144000" cy="6858000" type="screen4x3"/>
  <p:notesSz cx="6858000" cy="9144000"/>
  <p:embeddedFontLst>
    <p:embeddedFont>
      <p:font typeface="Tahoma" panose="020B0604030504040204" pitchFamily="34" charset="0"/>
      <p:regular r:id="rId27"/>
      <p:bold r:id="rId28"/>
    </p:embeddedFont>
    <p:embeddedFont>
      <p:font typeface=".VnTime" panose="020B7200000000000000" pitchFamily="34" charset="0"/>
      <p:regular r:id="rId29"/>
      <p:bold r:id="rId30"/>
      <p:italic r:id="rId31"/>
      <p:boldItalic r:id="rId32"/>
    </p:embeddedFont>
    <p:embeddedFont>
      <p:font typeface=".VnAvant" panose="020B7200000000000000" pitchFamily="34" charset="0"/>
      <p:regular r:id="rId33"/>
      <p:bold r:id="rId34"/>
      <p:italic r:id="rId35"/>
      <p:boldItalic r:id="rId36"/>
    </p:embeddedFont>
    <p:embeddedFont>
      <p:font typeface=".VnVogue" panose="020B7200000000000000" pitchFamily="34" charset="0"/>
      <p:regular r:id="rId37"/>
    </p:embeddedFont>
  </p:embeddedFontLst>
  <p:defaultTextStyle>
    <a:defPPr>
      <a:defRPr lang="vi-V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nhthangpc.VN" initials="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FF00FF"/>
    <a:srgbClr val="00FF00"/>
    <a:srgbClr val="00CC00"/>
    <a:srgbClr val="00FFFF"/>
    <a:srgbClr val="FFFF00"/>
    <a:srgbClr val="EA62E4"/>
    <a:srgbClr val="FCD0F6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7" Type="http://schemas.openxmlformats.org/officeDocument/2006/relationships/font" Target="fonts/font11.fntdata"/><Relationship Id="rId36" Type="http://schemas.openxmlformats.org/officeDocument/2006/relationships/font" Target="fonts/font10.fntdata"/><Relationship Id="rId35" Type="http://schemas.openxmlformats.org/officeDocument/2006/relationships/font" Target="fonts/font9.fntdata"/><Relationship Id="rId34" Type="http://schemas.openxmlformats.org/officeDocument/2006/relationships/font" Target="fonts/font8.fntdata"/><Relationship Id="rId33" Type="http://schemas.openxmlformats.org/officeDocument/2006/relationships/font" Target="fonts/font7.fntdata"/><Relationship Id="rId32" Type="http://schemas.openxmlformats.org/officeDocument/2006/relationships/font" Target="fonts/font6.fntdata"/><Relationship Id="rId31" Type="http://schemas.openxmlformats.org/officeDocument/2006/relationships/font" Target="fonts/font5.fntdata"/><Relationship Id="rId30" Type="http://schemas.openxmlformats.org/officeDocument/2006/relationships/font" Target="fonts/font4.fntdata"/><Relationship Id="rId3" Type="http://schemas.openxmlformats.org/officeDocument/2006/relationships/slide" Target="slides/slide1.xml"/><Relationship Id="rId29" Type="http://schemas.openxmlformats.org/officeDocument/2006/relationships/font" Target="fonts/font3.fntdata"/><Relationship Id="rId28" Type="http://schemas.openxmlformats.org/officeDocument/2006/relationships/font" Target="fonts/font2.fntdata"/><Relationship Id="rId27" Type="http://schemas.openxmlformats.org/officeDocument/2006/relationships/font" Target="fonts/font1.fntdata"/><Relationship Id="rId26" Type="http://schemas.openxmlformats.org/officeDocument/2006/relationships/commentAuthors" Target="commentAuthors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3-25T09:53:01.051" idx="1">
    <p:pos x="3136" y="1978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074" name="Header Placeholder 3073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eaLnBrk="1" hangingPunct="1"/>
            <a:endParaRPr lang="en-US" altLang="x-none" sz="1200" dirty="0"/>
          </a:p>
        </p:txBody>
      </p:sp>
      <p:sp>
        <p:nvSpPr>
          <p:cNvPr id="3075" name="Date Placeholder 3074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algn="r" eaLnBrk="1" hangingPunct="1"/>
            <a:endParaRPr lang="en-US" altLang="x-none" sz="1200" dirty="0"/>
          </a:p>
        </p:txBody>
      </p:sp>
      <p:sp>
        <p:nvSpPr>
          <p:cNvPr id="3076" name="Slide Image Placeholder 3075"/>
          <p:cNvSpPr>
            <a:spLocks noRo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077" name="Text Placeholder 3076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x-none" dirty="0"/>
              <a:t>Click to edit Master text styles</a:t>
            </a:r>
            <a:endParaRPr lang="en-US" altLang="x-none" dirty="0"/>
          </a:p>
          <a:p>
            <a:pPr lvl="1"/>
            <a:r>
              <a:rPr lang="en-US" altLang="x-none" dirty="0"/>
              <a:t>Second level</a:t>
            </a:r>
            <a:endParaRPr lang="en-US" altLang="x-none" dirty="0"/>
          </a:p>
          <a:p>
            <a:pPr lvl="2"/>
            <a:r>
              <a:rPr lang="en-US" altLang="x-none" dirty="0"/>
              <a:t>Third level</a:t>
            </a:r>
            <a:endParaRPr lang="en-US" altLang="x-none" dirty="0"/>
          </a:p>
          <a:p>
            <a:pPr lvl="3"/>
            <a:r>
              <a:rPr lang="en-US" altLang="x-none" dirty="0"/>
              <a:t>Fourth level</a:t>
            </a:r>
            <a:endParaRPr lang="en-US" altLang="x-none" dirty="0"/>
          </a:p>
          <a:p>
            <a:pPr lvl="4"/>
            <a:r>
              <a:rPr lang="en-US" altLang="x-none" dirty="0"/>
              <a:t>Fifth level</a:t>
            </a:r>
            <a:endParaRPr lang="en-US" altLang="x-none" dirty="0"/>
          </a:p>
        </p:txBody>
      </p:sp>
      <p:sp>
        <p:nvSpPr>
          <p:cNvPr id="3078" name="Footer Placeholder 3077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eaLnBrk="1" hangingPunct="1"/>
            <a:endParaRPr lang="en-US" altLang="x-none" sz="1200" dirty="0"/>
          </a:p>
        </p:txBody>
      </p:sp>
      <p:sp>
        <p:nvSpPr>
          <p:cNvPr id="3079" name="Slide Number Placeholder 3078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x-none" sz="1200" dirty="0"/>
            </a:fld>
            <a:endParaRPr lang="en-US" altLang="x-none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lvl="0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2050" name="Group 2049"/>
          <p:cNvGrpSpPr/>
          <p:nvPr/>
        </p:nvGrpSpPr>
        <p:grpSpPr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2051" name="Rectangles 2050"/>
            <p:cNvSpPr/>
            <p:nvPr userDrawn="1"/>
          </p:nvSpPr>
          <p:spPr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52" name="Rectangles 2051"/>
            <p:cNvSpPr/>
            <p:nvPr userDrawn="1"/>
          </p:nvSpPr>
          <p:spPr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53" name="Rectangles 2052"/>
            <p:cNvSpPr/>
            <p:nvPr userDrawn="1"/>
          </p:nvSpPr>
          <p:spPr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54" name="Rectangles 2053"/>
            <p:cNvSpPr/>
            <p:nvPr userDrawn="1"/>
          </p:nvSpPr>
          <p:spPr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55" name="Rectangles 2054"/>
            <p:cNvSpPr/>
            <p:nvPr userDrawn="1"/>
          </p:nvSpPr>
          <p:spPr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56" name="Rectangles 2055"/>
            <p:cNvSpPr/>
            <p:nvPr userDrawn="1"/>
          </p:nvSpPr>
          <p:spPr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57" name="Rectangles 2056"/>
            <p:cNvSpPr/>
            <p:nvPr userDrawn="1"/>
          </p:nvSpPr>
          <p:spPr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58" name="Rectangles 2057"/>
            <p:cNvSpPr/>
            <p:nvPr userDrawn="1"/>
          </p:nvSpPr>
          <p:spPr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59" name="Rectangles 2058"/>
            <p:cNvSpPr/>
            <p:nvPr userDrawn="1"/>
          </p:nvSpPr>
          <p:spPr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60" name="Rectangles 2059"/>
            <p:cNvSpPr/>
            <p:nvPr userDrawn="1"/>
          </p:nvSpPr>
          <p:spPr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61" name="Rectangles 2060"/>
            <p:cNvSpPr/>
            <p:nvPr userDrawn="1"/>
          </p:nvSpPr>
          <p:spPr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62" name="Rectangles 2061"/>
            <p:cNvSpPr/>
            <p:nvPr userDrawn="1"/>
          </p:nvSpPr>
          <p:spPr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63" name="Rectangles 2062"/>
            <p:cNvSpPr/>
            <p:nvPr userDrawn="1"/>
          </p:nvSpPr>
          <p:spPr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64" name="Rectangles 2063"/>
            <p:cNvSpPr/>
            <p:nvPr userDrawn="1"/>
          </p:nvSpPr>
          <p:spPr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65" name="Rectangles 2064"/>
            <p:cNvSpPr/>
            <p:nvPr userDrawn="1"/>
          </p:nvSpPr>
          <p:spPr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66" name="Rectangles 2065"/>
            <p:cNvSpPr/>
            <p:nvPr userDrawn="1"/>
          </p:nvSpPr>
          <p:spPr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67" name="Rectangles 2066"/>
            <p:cNvSpPr/>
            <p:nvPr userDrawn="1"/>
          </p:nvSpPr>
          <p:spPr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68" name="Rectangles 2067"/>
            <p:cNvSpPr/>
            <p:nvPr userDrawn="1"/>
          </p:nvSpPr>
          <p:spPr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69" name="Rectangles 2068"/>
            <p:cNvSpPr/>
            <p:nvPr userDrawn="1"/>
          </p:nvSpPr>
          <p:spPr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70" name="Freeform 2069"/>
            <p:cNvSpPr/>
            <p:nvPr userDrawn="1"/>
          </p:nvSpPr>
          <p:spPr>
            <a:xfrm>
              <a:off x="1" y="3875"/>
              <a:ext cx="5760" cy="445"/>
            </a:xfrm>
            <a:custGeom>
              <a:avLst/>
              <a:gdLst/>
              <a:ahLst/>
              <a:cxnLst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71" name="Freeform 2070"/>
            <p:cNvSpPr/>
            <p:nvPr userDrawn="1"/>
          </p:nvSpPr>
          <p:spPr>
            <a:xfrm>
              <a:off x="0" y="3867"/>
              <a:ext cx="5770" cy="174"/>
            </a:xfrm>
            <a:custGeom>
              <a:avLst/>
              <a:gdLst/>
              <a:ahLst/>
              <a:cxnLst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sp>
        <p:nvSpPr>
          <p:cNvPr id="2072" name="Title 2071"/>
          <p:cNvSpPr>
            <a:spLocks noGrp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  <a:prstGeom prst="rect">
            <a:avLst/>
          </a:prstGeom>
          <a:noFill/>
          <a:ln w="9525">
            <a:noFill/>
          </a:ln>
        </p:spPr>
        <p:txBody>
          <a:bodyPr anchor="ctr" anchorCtr="1"/>
          <a:lstStyle>
            <a:lvl1pPr lvl="0">
              <a:buClrTx/>
              <a:buSzTx/>
              <a:buFontTx/>
              <a:defRPr sz="4800"/>
            </a:lvl1pPr>
          </a:lstStyle>
          <a:p>
            <a:pPr lvl="0"/>
            <a:r>
              <a:rPr lang="en-US" altLang="x-none" dirty="0"/>
              <a:t>Click to edit Master title style</a:t>
            </a:r>
            <a:endParaRPr lang="en-US" altLang="x-none" dirty="0"/>
          </a:p>
        </p:txBody>
      </p:sp>
      <p:sp>
        <p:nvSpPr>
          <p:cNvPr id="2073" name="Subtitle 2072"/>
          <p:cNvSpPr>
            <a:spLocks noGrp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lvl1pPr marL="0" lvl="0" indent="0" algn="ctr">
              <a:buClr>
                <a:schemeClr val="hlink"/>
              </a:buClr>
              <a:buSzPct val="80000"/>
              <a:buFont typeface="Wingdings" panose="05000000000000000000" pitchFamily="2" charset="2"/>
              <a:buNone/>
              <a:defRPr/>
            </a:lvl1pPr>
            <a:lvl2pPr marL="457200" lvl="1" indent="0" algn="ctr">
              <a:buClr>
                <a:schemeClr val="folHlink"/>
              </a:buClr>
              <a:buSzPct val="80000"/>
              <a:buFont typeface="Wingdings" panose="05000000000000000000" pitchFamily="2" charset="2"/>
              <a:buNone/>
              <a:defRPr/>
            </a:lvl2pPr>
            <a:lvl3pPr marL="914400" lvl="2" indent="0" algn="ctr">
              <a:buClr>
                <a:schemeClr val="tx2"/>
              </a:buClr>
              <a:buSzPct val="80000"/>
              <a:buFont typeface="Wingdings" panose="05000000000000000000" pitchFamily="2" charset="2"/>
              <a:buNone/>
              <a:defRPr/>
            </a:lvl3pPr>
            <a:lvl4pPr marL="1371600" lvl="3" indent="0" algn="ctr">
              <a:buClr>
                <a:schemeClr val="hlink"/>
              </a:buClr>
              <a:buSzPct val="80000"/>
              <a:buFont typeface="Wingdings" panose="05000000000000000000" pitchFamily="2" charset="2"/>
              <a:buNone/>
              <a:defRPr/>
            </a:lvl4pPr>
            <a:lvl5pPr marL="1828800" lvl="4" indent="0" algn="ctr">
              <a:buClr>
                <a:schemeClr val="tx1"/>
              </a:buClr>
              <a:buSzPct val="80000"/>
              <a:buFont typeface="Wingdings" panose="05000000000000000000" pitchFamily="2" charset="2"/>
              <a:buNone/>
              <a:defRPr/>
            </a:lvl5pPr>
          </a:lstStyle>
          <a:p>
            <a:pPr lvl="0"/>
            <a:r>
              <a:rPr lang="en-US" altLang="x-none" dirty="0"/>
              <a:t>Click to edit Master subtitle style</a:t>
            </a:r>
            <a:endParaRPr lang="en-US" altLang="x-none" dirty="0"/>
          </a:p>
        </p:txBody>
      </p:sp>
      <p:sp>
        <p:nvSpPr>
          <p:cNvPr id="2074" name="Date Placeholder 2073"/>
          <p:cNvSpPr>
            <a:spLocks noGrp="1"/>
          </p:cNvSpPr>
          <p:nvPr>
            <p:ph type="dt" sz="quarter" idx="2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lvl1pPr>
              <a:defRPr sz="1000">
                <a:latin typeface="Tahoma" panose="020B0604030504040204" pitchFamily="34" charset="0"/>
              </a:defRPr>
            </a:lvl1pPr>
          </a:lstStyle>
          <a:p>
            <a:pPr eaLnBrk="1" hangingPunct="1"/>
            <a:fld id="{BB962C8B-B14F-4D97-AF65-F5344CB8AC3E}" type="datetime1">
              <a:rPr lang="en-US" altLang="x-none">
                <a:effectLst>
                  <a:outerShdw blurRad="38100" dist="38100" dir="2700000">
                    <a:srgbClr val="000000"/>
                  </a:outerShdw>
                </a:effectLst>
              </a:rPr>
            </a:fld>
            <a:endParaRPr lang="en-US" altLang="x-none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2075" name="Footer Placeholder 2074"/>
          <p:cNvSpPr>
            <a:spLocks noGrp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lvl1pPr algn="ctr">
              <a:defRPr sz="1000">
                <a:latin typeface="Tahoma" panose="020B0604030504040204" pitchFamily="34" charset="0"/>
              </a:defRPr>
            </a:lvl1pPr>
          </a:lstStyle>
          <a:p>
            <a:pPr eaLnBrk="1" hangingPunct="1"/>
            <a:endParaRPr lang="en-US" altLang="x-none">
              <a:effectLst>
                <a:outerShdw blurRad="38100" dist="38100" dir="2700000">
                  <a:srgbClr val="000000"/>
                </a:outerShdw>
              </a:effectLst>
            </a:endParaRPr>
          </a:p>
        </p:txBody>
      </p:sp>
      <p:sp>
        <p:nvSpPr>
          <p:cNvPr id="2076" name="Slide Number Placeholder 2075"/>
          <p:cNvSpPr>
            <a:spLocks noGrp="1"/>
          </p:cNvSpPr>
          <p:nvPr>
            <p:ph type="sldNum" sz="quarter" idx="4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lvl1pPr algn="r">
              <a:defRPr sz="1000">
                <a:latin typeface="Tahoma" panose="020B0604030504040204" pitchFamily="34" charset="0"/>
              </a:defRPr>
            </a:lvl1pPr>
          </a:lstStyle>
          <a:p>
            <a:pPr eaLnBrk="1" hangingPunct="1"/>
            <a:fld id="{9A0DB2DC-4C9A-4742-B13C-FB6460FD3503}" type="slidenum">
              <a:rPr lang="en-US" altLang="x-none">
                <a:effectLst>
                  <a:outerShdw blurRad="38100" dist="38100" dir="2700000">
                    <a:srgbClr val="000000"/>
                  </a:outerShdw>
                </a:effectLst>
              </a:rPr>
            </a:fld>
            <a:endParaRPr lang="en-US" altLang="x-none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>
              <a:effectLst>
                <a:outerShdw blurRad="38100" dist="38100" dir="2700000">
                  <a:srgbClr val="000000"/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x-none">
                <a:effectLst>
                  <a:outerShdw blurRad="38100" dist="38100" dir="2700000">
                    <a:srgbClr val="000000"/>
                  </a:outerShdw>
                </a:effectLst>
              </a:rPr>
            </a:fld>
            <a:endParaRPr lang="en-US" altLang="x-none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5293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>
              <a:effectLst>
                <a:outerShdw blurRad="38100" dist="38100" dir="2700000">
                  <a:srgbClr val="000000"/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x-none">
                <a:effectLst>
                  <a:outerShdw blurRad="38100" dist="38100" dir="2700000">
                    <a:srgbClr val="000000"/>
                  </a:outerShdw>
                </a:effectLst>
              </a:rPr>
            </a:fld>
            <a:endParaRPr lang="en-US" altLang="x-none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>
              <a:effectLst>
                <a:outerShdw blurRad="38100" dist="38100" dir="2700000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x-none">
                <a:effectLst>
                  <a:outerShdw blurRad="38100" dist="38100" dir="2700000">
                    <a:srgbClr val="000000"/>
                  </a:outerShdw>
                </a:effectLst>
              </a:rPr>
            </a:fld>
            <a:endParaRPr lang="en-US" altLang="x-none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>
              <a:effectLst>
                <a:outerShdw blurRad="38100" dist="38100" dir="2700000">
                  <a:srgbClr val="000000"/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x-none">
                <a:effectLst>
                  <a:outerShdw blurRad="38100" dist="38100" dir="2700000">
                    <a:srgbClr val="000000"/>
                  </a:outerShdw>
                </a:effectLst>
              </a:rPr>
            </a:fld>
            <a:endParaRPr lang="en-US" altLang="x-none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>
              <a:effectLst>
                <a:outerShdw blurRad="38100" dist="38100" dir="2700000">
                  <a:srgbClr val="000000"/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x-none">
                <a:effectLst>
                  <a:outerShdw blurRad="38100" dist="38100" dir="2700000">
                    <a:srgbClr val="000000"/>
                  </a:outerShdw>
                </a:effectLst>
              </a:rPr>
            </a:fld>
            <a:endParaRPr lang="en-US" altLang="x-none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>
              <a:effectLst>
                <a:outerShdw blurRad="38100" dist="38100" dir="2700000">
                  <a:srgbClr val="000000"/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x-none">
                <a:effectLst>
                  <a:outerShdw blurRad="38100" dist="38100" dir="2700000">
                    <a:srgbClr val="000000"/>
                  </a:outerShdw>
                </a:effectLst>
              </a:rPr>
            </a:fld>
            <a:endParaRPr lang="en-US" altLang="x-none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>
              <a:effectLst>
                <a:outerShdw blurRad="38100" dist="38100" dir="2700000">
                  <a:srgbClr val="000000"/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x-none">
                <a:effectLst>
                  <a:outerShdw blurRad="38100" dist="38100" dir="2700000">
                    <a:srgbClr val="000000"/>
                  </a:outerShdw>
                </a:effectLst>
              </a:rPr>
            </a:fld>
            <a:endParaRPr lang="en-US" altLang="x-none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>
              <a:effectLst>
                <a:outerShdw blurRad="38100" dist="38100" dir="2700000">
                  <a:srgbClr val="000000"/>
                </a:outerShdw>
              </a:effectLst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x-none">
                <a:effectLst>
                  <a:outerShdw blurRad="38100" dist="38100" dir="2700000">
                    <a:srgbClr val="000000"/>
                  </a:outerShdw>
                </a:effectLst>
              </a:rPr>
            </a:fld>
            <a:endParaRPr lang="en-US" altLang="x-none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>
              <a:effectLst>
                <a:outerShdw blurRad="38100" dist="38100" dir="2700000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x-none">
                <a:effectLst>
                  <a:outerShdw blurRad="38100" dist="38100" dir="2700000">
                    <a:srgbClr val="000000"/>
                  </a:outerShdw>
                </a:effectLst>
              </a:rPr>
            </a:fld>
            <a:endParaRPr lang="en-US" altLang="x-none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>
              <a:effectLst>
                <a:outerShdw blurRad="38100" dist="38100" dir="2700000">
                  <a:srgbClr val="000000"/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x-none">
                <a:effectLst>
                  <a:outerShdw blurRad="38100" dist="38100" dir="2700000">
                    <a:srgbClr val="000000"/>
                  </a:outerShdw>
                </a:effectLst>
              </a:rPr>
            </a:fld>
            <a:endParaRPr lang="en-US" altLang="x-none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>
              <a:effectLst>
                <a:outerShdw blurRad="38100" dist="38100" dir="2700000">
                  <a:srgbClr val="000000"/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x-none">
                <a:effectLst>
                  <a:outerShdw blurRad="38100" dist="38100" dir="2700000">
                    <a:srgbClr val="000000"/>
                  </a:outerShdw>
                </a:effectLst>
              </a:rPr>
            </a:fld>
            <a:endParaRPr lang="en-US" altLang="x-none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>
              <a:effectLst>
                <a:outerShdw blurRad="38100" dist="38100" dir="2700000">
                  <a:srgbClr val="000000"/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x-none">
                <a:effectLst>
                  <a:outerShdw blurRad="38100" dist="38100" dir="2700000">
                    <a:srgbClr val="000000"/>
                  </a:outerShdw>
                </a:effectLst>
              </a:rPr>
            </a:fld>
            <a:endParaRPr lang="en-US" altLang="x-none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1026" name="Group 1025"/>
          <p:cNvGrpSpPr/>
          <p:nvPr/>
        </p:nvGrpSpPr>
        <p:grpSpPr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1027" name="Rectangles 1026"/>
            <p:cNvSpPr/>
            <p:nvPr userDrawn="1"/>
          </p:nvSpPr>
          <p:spPr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28" name="Rectangles 1027"/>
            <p:cNvSpPr/>
            <p:nvPr userDrawn="1"/>
          </p:nvSpPr>
          <p:spPr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29" name="Rectangles 1028"/>
            <p:cNvSpPr/>
            <p:nvPr userDrawn="1"/>
          </p:nvSpPr>
          <p:spPr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30" name="Rectangles 1029"/>
            <p:cNvSpPr/>
            <p:nvPr userDrawn="1"/>
          </p:nvSpPr>
          <p:spPr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31" name="Rectangles 1030"/>
            <p:cNvSpPr/>
            <p:nvPr userDrawn="1"/>
          </p:nvSpPr>
          <p:spPr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32" name="Rectangles 1031"/>
            <p:cNvSpPr/>
            <p:nvPr userDrawn="1"/>
          </p:nvSpPr>
          <p:spPr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33" name="Rectangles 1032"/>
            <p:cNvSpPr/>
            <p:nvPr userDrawn="1"/>
          </p:nvSpPr>
          <p:spPr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34" name="Rectangles 1033"/>
            <p:cNvSpPr/>
            <p:nvPr userDrawn="1"/>
          </p:nvSpPr>
          <p:spPr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35" name="Rectangles 1034"/>
            <p:cNvSpPr/>
            <p:nvPr userDrawn="1"/>
          </p:nvSpPr>
          <p:spPr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36" name="Rectangles 1035"/>
            <p:cNvSpPr/>
            <p:nvPr userDrawn="1"/>
          </p:nvSpPr>
          <p:spPr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37" name="Rectangles 1036"/>
            <p:cNvSpPr/>
            <p:nvPr userDrawn="1"/>
          </p:nvSpPr>
          <p:spPr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38" name="Rectangles 1037"/>
            <p:cNvSpPr/>
            <p:nvPr userDrawn="1"/>
          </p:nvSpPr>
          <p:spPr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39" name="Rectangles 1038"/>
            <p:cNvSpPr/>
            <p:nvPr userDrawn="1"/>
          </p:nvSpPr>
          <p:spPr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40" name="Rectangles 1039"/>
            <p:cNvSpPr/>
            <p:nvPr userDrawn="1"/>
          </p:nvSpPr>
          <p:spPr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41" name="Rectangles 1040"/>
            <p:cNvSpPr/>
            <p:nvPr userDrawn="1"/>
          </p:nvSpPr>
          <p:spPr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42" name="Rectangles 1041"/>
            <p:cNvSpPr/>
            <p:nvPr userDrawn="1"/>
          </p:nvSpPr>
          <p:spPr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43" name="Rectangles 1042"/>
            <p:cNvSpPr/>
            <p:nvPr userDrawn="1"/>
          </p:nvSpPr>
          <p:spPr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44" name="Rectangles 1043"/>
            <p:cNvSpPr/>
            <p:nvPr userDrawn="1"/>
          </p:nvSpPr>
          <p:spPr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45" name="Rectangles 1044"/>
            <p:cNvSpPr/>
            <p:nvPr userDrawn="1"/>
          </p:nvSpPr>
          <p:spPr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46" name="Freeform 1045"/>
            <p:cNvSpPr/>
            <p:nvPr userDrawn="1"/>
          </p:nvSpPr>
          <p:spPr>
            <a:xfrm>
              <a:off x="1" y="3875"/>
              <a:ext cx="5760" cy="445"/>
            </a:xfrm>
            <a:custGeom>
              <a:avLst/>
              <a:gdLst/>
              <a:ahLst/>
              <a:cxnLst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47" name="Freeform 1046"/>
            <p:cNvSpPr/>
            <p:nvPr userDrawn="1"/>
          </p:nvSpPr>
          <p:spPr>
            <a:xfrm>
              <a:off x="0" y="3867"/>
              <a:ext cx="5770" cy="174"/>
            </a:xfrm>
            <a:custGeom>
              <a:avLst/>
              <a:gdLst/>
              <a:ahLst/>
              <a:cxnLst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sp>
        <p:nvSpPr>
          <p:cNvPr id="1048" name="Title 1047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</a:ln>
        </p:spPr>
        <p:txBody>
          <a:bodyPr anchor="ctr" anchorCtr="1"/>
          <a:p>
            <a:pPr lvl="0"/>
            <a:r>
              <a:rPr lang="en-US" altLang="x-none" dirty="0"/>
              <a:t>Click to edit Master title style</a:t>
            </a:r>
            <a:endParaRPr lang="en-US" altLang="x-none" dirty="0"/>
          </a:p>
        </p:txBody>
      </p:sp>
      <p:sp>
        <p:nvSpPr>
          <p:cNvPr id="1049" name="Text Placeholder 1048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x-none" dirty="0"/>
              <a:t>Click to edit Master text styles</a:t>
            </a:r>
            <a:endParaRPr lang="en-US" altLang="x-none" dirty="0"/>
          </a:p>
          <a:p>
            <a:pPr lvl="1"/>
            <a:r>
              <a:rPr lang="en-US" altLang="x-none" dirty="0"/>
              <a:t>Second level</a:t>
            </a:r>
            <a:endParaRPr lang="en-US" altLang="x-none" dirty="0"/>
          </a:p>
          <a:p>
            <a:pPr lvl="2"/>
            <a:r>
              <a:rPr lang="en-US" altLang="x-none" dirty="0"/>
              <a:t>Third level</a:t>
            </a:r>
            <a:endParaRPr lang="en-US" altLang="x-none" dirty="0"/>
          </a:p>
          <a:p>
            <a:pPr lvl="3"/>
            <a:r>
              <a:rPr lang="en-US" altLang="x-none" dirty="0"/>
              <a:t>Fourth level</a:t>
            </a:r>
            <a:endParaRPr lang="en-US" altLang="x-none" dirty="0"/>
          </a:p>
          <a:p>
            <a:pPr lvl="4"/>
            <a:r>
              <a:rPr lang="en-US" altLang="x-none" dirty="0"/>
              <a:t>Fifth level</a:t>
            </a:r>
            <a:endParaRPr lang="en-US" altLang="x-none" dirty="0"/>
          </a:p>
        </p:txBody>
      </p:sp>
      <p:sp>
        <p:nvSpPr>
          <p:cNvPr id="1050" name="Footer Placeholder 1049"/>
          <p:cNvSpPr>
            <a:spLocks noGrp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000">
                <a:latin typeface="Tahoma" panose="020B0604030504040204" pitchFamily="34" charset="0"/>
              </a:defRPr>
            </a:lvl1pPr>
          </a:lstStyle>
          <a:p>
            <a:pPr lvl="0" eaLnBrk="1" hangingPunct="1"/>
            <a:endParaRPr lang="en-US" altLang="x-none">
              <a:effectLst>
                <a:outerShdw blurRad="38100" dist="38100" dir="2700000">
                  <a:srgbClr val="000000"/>
                </a:outerShdw>
              </a:effectLst>
            </a:endParaRPr>
          </a:p>
        </p:txBody>
      </p:sp>
      <p:sp>
        <p:nvSpPr>
          <p:cNvPr id="1051" name="Slide Number Placeholder 1050"/>
          <p:cNvSpPr>
            <a:spLocks noGrp="1"/>
          </p:cNvSpPr>
          <p:nvPr>
            <p:ph type="sldNum" sz="quarter" idx="4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000">
                <a:latin typeface="Tahoma" panose="020B0604030504040204" pitchFamily="34" charset="0"/>
              </a:defRPr>
            </a:lvl1pPr>
          </a:lstStyle>
          <a:p>
            <a:pPr lvl="0" eaLnBrk="1" hangingPunct="1"/>
            <a:fld id="{9A0DB2DC-4C9A-4742-B13C-FB6460FD3503}" type="slidenum">
              <a:rPr lang="en-US" altLang="x-none">
                <a:effectLst>
                  <a:outerShdw blurRad="38100" dist="38100" dir="2700000">
                    <a:srgbClr val="000000"/>
                  </a:outerShdw>
                </a:effectLst>
              </a:rPr>
            </a:fld>
            <a:endParaRPr lang="en-US" altLang="x-none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052" name="Date Placeholder 1051"/>
          <p:cNvSpPr>
            <a:spLocks noGrp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000">
                <a:latin typeface="Tahoma" panose="020B0604030504040204" pitchFamily="34" charset="0"/>
              </a:defRPr>
            </a:lvl1pPr>
          </a:lstStyle>
          <a:p>
            <a:pPr lvl="0" eaLnBrk="1" hangingPunct="1"/>
            <a:endParaRPr lang="en-US" altLang="x-none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200" b="0" i="0" u="none" kern="1200" baseline="0">
          <a:solidFill>
            <a:schemeClr val="tx2"/>
          </a:solidFill>
          <a:effectLst>
            <a:outerShdw blurRad="38100" dist="38100" dir="2700000">
              <a:srgbClr val="000000"/>
            </a:outerShdw>
          </a:effectLst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l"/>
        <a:defRPr sz="3200" b="0" i="0" u="none" kern="1200" baseline="0">
          <a:solidFill>
            <a:schemeClr val="tx1"/>
          </a:solidFill>
          <a:effectLst>
            <a:outerShdw blurRad="38100" dist="38100" dir="2700000">
              <a:srgbClr val="000000"/>
            </a:outerShdw>
          </a:effectLst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Char char="l"/>
        <a:defRPr sz="2800" b="0" i="0" u="none" kern="1200" baseline="0">
          <a:solidFill>
            <a:schemeClr val="tx1"/>
          </a:solidFill>
          <a:effectLst>
            <a:outerShdw blurRad="38100" dist="38100" dir="2700000">
              <a:srgbClr val="000000"/>
            </a:outerShdw>
          </a:effectLst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anose="05000000000000000000" pitchFamily="2" charset="2"/>
        <a:buChar char="l"/>
        <a:defRPr sz="2400" b="0" i="0" u="none" kern="1200" baseline="0">
          <a:solidFill>
            <a:schemeClr val="tx1"/>
          </a:solidFill>
          <a:effectLst>
            <a:outerShdw blurRad="38100" dist="38100" dir="2700000">
              <a:srgbClr val="000000"/>
            </a:outerShdw>
          </a:effectLst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l"/>
        <a:defRPr sz="2000" b="0" i="0" u="none" kern="1200" baseline="0">
          <a:solidFill>
            <a:schemeClr val="tx1"/>
          </a:solidFill>
          <a:effectLst>
            <a:outerShdw blurRad="38100" dist="38100" dir="2700000">
              <a:srgbClr val="000000"/>
            </a:outerShdw>
          </a:effectLst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anose="05000000000000000000" pitchFamily="2" charset="2"/>
        <a:buChar char="l"/>
        <a:defRPr sz="2000" b="0" i="0" u="none" kern="1200" baseline="0">
          <a:solidFill>
            <a:schemeClr val="tx1"/>
          </a:solidFill>
          <a:effectLst>
            <a:outerShdw blurRad="38100" dist="38100" dir="2700000">
              <a:srgbClr val="000000"/>
            </a:outerShdw>
          </a:effectLst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anose="05000000000000000000" pitchFamily="2" charset="2"/>
        <a:buChar char="l"/>
        <a:defRPr sz="2000" b="0" i="0" u="none" kern="1200" baseline="0">
          <a:solidFill>
            <a:schemeClr val="tx1"/>
          </a:solidFill>
          <a:effectLst>
            <a:outerShdw blurRad="38100" dist="38100" dir="2700000">
              <a:srgbClr val="000000"/>
            </a:outerShdw>
          </a:effectLst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anose="05000000000000000000" pitchFamily="2" charset="2"/>
        <a:buChar char="l"/>
        <a:defRPr sz="2000" b="0" i="0" u="none" kern="1200" baseline="0">
          <a:solidFill>
            <a:schemeClr val="tx1"/>
          </a:solidFill>
          <a:effectLst>
            <a:outerShdw blurRad="38100" dist="38100" dir="2700000">
              <a:srgbClr val="000000"/>
            </a:outerShdw>
          </a:effectLst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anose="05000000000000000000" pitchFamily="2" charset="2"/>
        <a:buChar char="l"/>
        <a:defRPr sz="2000" b="0" i="0" u="none" kern="1200" baseline="0">
          <a:solidFill>
            <a:schemeClr val="tx1"/>
          </a:solidFill>
          <a:effectLst>
            <a:outerShdw blurRad="38100" dist="38100" dir="2700000">
              <a:srgbClr val="000000"/>
            </a:outerShdw>
          </a:effectLst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anose="05000000000000000000" pitchFamily="2" charset="2"/>
        <a:buChar char="l"/>
        <a:defRPr sz="2000" b="0" i="0" u="none" kern="1200" baseline="0">
          <a:solidFill>
            <a:schemeClr val="tx1"/>
          </a:solidFill>
          <a:effectLst>
            <a:outerShdw blurRad="38100" dist="38100" dir="2700000">
              <a:srgbClr val="000000"/>
            </a:outerShdw>
          </a:effectLst>
          <a:latin typeface="+mn-lt"/>
          <a:ea typeface="+mn-ea"/>
          <a:cs typeface="+mn-cs"/>
        </a:defRPr>
      </a:lvl9pPr>
    </p:bodyStyle>
    <p:otherStyle>
      <a:lvl1pPr marL="0" lvl="0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Tahoma" panose="020B0604030504040204" pitchFamily="34" charset="0"/>
          <a:ea typeface="+mn-ea"/>
          <a:cs typeface="+mn-cs"/>
        </a:defRPr>
      </a:lvl2pPr>
      <a:lvl3pPr marL="914400" lvl="2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Tahoma" panose="020B0604030504040204" pitchFamily="34" charset="0"/>
          <a:ea typeface="+mn-ea"/>
          <a:cs typeface="+mn-cs"/>
        </a:defRPr>
      </a:lvl3pPr>
      <a:lvl4pPr marL="1371600" lvl="3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Tahoma" panose="020B0604030504040204" pitchFamily="34" charset="0"/>
          <a:ea typeface="+mn-ea"/>
          <a:cs typeface="+mn-cs"/>
        </a:defRPr>
      </a:lvl4pPr>
      <a:lvl5pPr marL="1828800" lvl="4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Tahoma" panose="020B0604030504040204" pitchFamily="34" charset="0"/>
          <a:ea typeface="+mn-ea"/>
          <a:cs typeface="+mn-cs"/>
        </a:defRPr>
      </a:lvl5pPr>
      <a:lvl6pPr marL="2286000" lvl="5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Tahoma" panose="020B0604030504040204" pitchFamily="34" charset="0"/>
          <a:ea typeface="+mn-ea"/>
          <a:cs typeface="+mn-cs"/>
        </a:defRPr>
      </a:lvl6pPr>
      <a:lvl7pPr marL="2743200" lvl="6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Tahoma" panose="020B0604030504040204" pitchFamily="34" charset="0"/>
          <a:ea typeface="+mn-ea"/>
          <a:cs typeface="+mn-cs"/>
        </a:defRPr>
      </a:lvl7pPr>
      <a:lvl8pPr marL="3200400" lvl="7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Tahoma" panose="020B0604030504040204" pitchFamily="34" charset="0"/>
          <a:ea typeface="+mn-ea"/>
          <a:cs typeface="+mn-cs"/>
        </a:defRPr>
      </a:lvl8pPr>
      <a:lvl9pPr marL="3657600" lvl="8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Tahoma" panose="020B0604030504040204" pitchFamily="34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image" Target="../media/image2.GIF"/><Relationship Id="rId3" Type="http://schemas.openxmlformats.org/officeDocument/2006/relationships/image" Target="../media/image1.png"/><Relationship Id="rId2" Type="http://schemas.microsoft.com/office/2007/relationships/media" Target="file:///E:\file%20nhac%20thi%20do%20dung%20-%20huong\Bo%20la%20tat%20ca%20-%20Hien%20Anh%20%5bNCT%2000633931129937703750%5d.mp3" TargetMode="External"/><Relationship Id="rId1" Type="http://schemas.openxmlformats.org/officeDocument/2006/relationships/audio" Target="file:///E:\file%20nhac%20thi%20do%20dung%20-%20huong\Bo%20la%20tat%20ca%20-%20Hien%20Anh%20%5bNCT%2000633931129937703750%5d.mp3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2.GIF"/><Relationship Id="rId1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5.xml"/><Relationship Id="rId1" Type="http://schemas.openxmlformats.org/officeDocument/2006/relationships/image" Target="../media/image23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GIF"/><Relationship Id="rId1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5.jpeg"/><Relationship Id="rId1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GIF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2.GIF"/><Relationship Id="rId4" Type="http://schemas.openxmlformats.org/officeDocument/2006/relationships/image" Target="../media/image3.GIF"/><Relationship Id="rId3" Type="http://schemas.openxmlformats.org/officeDocument/2006/relationships/image" Target="../media/image1.png"/><Relationship Id="rId2" Type="http://schemas.microsoft.com/office/2007/relationships/media" Target="file:///E:\file%20nhac%20thi%20do%20dung%20-%20huong\Bo%20la%20tat%20ca%20-%20Hien%20Anh%20%5bNCT%2000633931129937703750%5d.mp3" TargetMode="External"/><Relationship Id="rId1" Type="http://schemas.openxmlformats.org/officeDocument/2006/relationships/audio" Target="file:///E:\file%20nhac%20thi%20do%20dung%20-%20huong\Bo%20la%20tat%20ca%20-%20Hien%20Anh%20%5bNCT%2000633931129937703750%5d.mp3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7" Type="http://schemas.openxmlformats.org/officeDocument/2006/relationships/image" Target="../media/image11.jpeg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4" Type="http://schemas.openxmlformats.org/officeDocument/2006/relationships/image" Target="../media/image8.GIF"/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3.GIF"/><Relationship Id="rId5" Type="http://schemas.openxmlformats.org/officeDocument/2006/relationships/image" Target="../media/image3.GIF"/><Relationship Id="rId4" Type="http://schemas.openxmlformats.org/officeDocument/2006/relationships/image" Target="../media/image12.GIF"/><Relationship Id="rId3" Type="http://schemas.openxmlformats.org/officeDocument/2006/relationships/image" Target="../media/image1.png"/><Relationship Id="rId2" Type="http://schemas.microsoft.com/office/2007/relationships/media" Target="file:///E:\file%20nhac%20thi%20do%20dung%20-%20huong\Em-Di-Qua-Nga-Tu-Duong-Pho.mp3" TargetMode="External"/><Relationship Id="rId1" Type="http://schemas.openxmlformats.org/officeDocument/2006/relationships/audio" Target="file:///E:\file%20nhac%20thi%20do%20dung%20-%20huong\Em-Di-Qua-Nga-Tu-Duong-Pho.mp3" TargetMode="Externa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.png"/><Relationship Id="rId8" Type="http://schemas.microsoft.com/office/2007/relationships/media" Target="../media/media1.mp3"/><Relationship Id="rId7" Type="http://schemas.openxmlformats.org/officeDocument/2006/relationships/audio" Target="../media/media1.mp3"/><Relationship Id="rId6" Type="http://schemas.openxmlformats.org/officeDocument/2006/relationships/image" Target="../media/image16.GIF"/><Relationship Id="rId5" Type="http://schemas.openxmlformats.org/officeDocument/2006/relationships/image" Target="../media/image15.png"/><Relationship Id="rId4" Type="http://schemas.microsoft.com/office/2007/relationships/media" Target="file:///E:\file%20nhac%20thi%20do%20dung%20-%20huong\MVI_2450.avi" TargetMode="External"/><Relationship Id="rId3" Type="http://schemas.openxmlformats.org/officeDocument/2006/relationships/video" Target="file:///E:\file%20nhac%20thi%20do%20dung%20-%20huong\MVI_2450.avi" TargetMode="External"/><Relationship Id="rId2" Type="http://schemas.openxmlformats.org/officeDocument/2006/relationships/image" Target="../media/image14.GIF"/><Relationship Id="rId11" Type="http://schemas.openxmlformats.org/officeDocument/2006/relationships/comments" Target="../comments/comment1.xml"/><Relationship Id="rId10" Type="http://schemas.openxmlformats.org/officeDocument/2006/relationships/slideLayout" Target="../slideLayouts/slideLayout12.xml"/><Relationship Id="rId1" Type="http://schemas.openxmlformats.org/officeDocument/2006/relationships/image" Target="../media/image10.GIF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microsoft.com/office/2007/relationships/media" Target="../media/media2.mp3"/><Relationship Id="rId3" Type="http://schemas.openxmlformats.org/officeDocument/2006/relationships/audio" Target="../media/media2.mp3"/><Relationship Id="rId2" Type="http://schemas.openxmlformats.org/officeDocument/2006/relationships/image" Target="../media/image9.GIF"/><Relationship Id="rId1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098" name="Bo la tat ca - Hien Anh [NCT 00633931129937703750].mp3">
            <a:hlinkClick r:id="" action="ppaction://media"/>
          </p:cNvPr>
          <p:cNvPicPr>
            <a:picLocks noRot="1"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8458200" y="12954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00" name="WordArt 11"/>
          <p:cNvSpPr>
            <a:spLocks noTextEdit="1"/>
          </p:cNvSpPr>
          <p:nvPr/>
        </p:nvSpPr>
        <p:spPr>
          <a:xfrm rot="-426037">
            <a:off x="2817813" y="531813"/>
            <a:ext cx="3579812" cy="3548062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6443439"/>
              </a:avLst>
            </a:prstTxWarp>
            <a:normAutofit/>
          </a:bodyPr>
          <a:p>
            <a:pPr algn="ctr"/>
            <a:endParaRPr lang="en-US" sz="3600" b="1">
              <a:ln w="6350" cap="flat" cmpd="sng">
                <a:solidFill>
                  <a:srgbClr val="FF66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FF00"/>
              </a:solidFill>
              <a:effectLst>
                <a:outerShdw dist="17961" dir="2699999" algn="ctr" rotWithShape="0">
                  <a:schemeClr val="tx2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102" name="Picture 4101" descr="3EBF2E55A3E44DE58D047C3FCBA9489D[1]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7775" y="-4762"/>
            <a:ext cx="1546225" cy="25765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6" name="Picture 52" descr="DSTARS-P"/>
          <p:cNvPicPr>
            <a:picLocks noChangeAspect="1"/>
          </p:cNvPicPr>
          <p:nvPr/>
        </p:nvPicPr>
        <p:blipFill>
          <a:blip r:embed="rId5">
            <a:lum contrast="-6000"/>
          </a:blip>
          <a:stretch>
            <a:fillRect/>
          </a:stretch>
        </p:blipFill>
        <p:spPr>
          <a:xfrm>
            <a:off x="7772400" y="5715000"/>
            <a:ext cx="1806575" cy="15986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7" name="Picture 52" descr="DSTARS-P"/>
          <p:cNvPicPr>
            <a:picLocks noChangeAspect="1"/>
          </p:cNvPicPr>
          <p:nvPr/>
        </p:nvPicPr>
        <p:blipFill>
          <a:blip r:embed="rId5">
            <a:lum contrast="-6000"/>
          </a:blip>
          <a:stretch>
            <a:fillRect/>
          </a:stretch>
        </p:blipFill>
        <p:spPr>
          <a:xfrm>
            <a:off x="381000" y="5486400"/>
            <a:ext cx="1806575" cy="15986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8" name="Picture 52" descr="DSTARS-P"/>
          <p:cNvPicPr>
            <a:picLocks noChangeAspect="1"/>
          </p:cNvPicPr>
          <p:nvPr/>
        </p:nvPicPr>
        <p:blipFill>
          <a:blip r:embed="rId5">
            <a:lum contrast="-6000"/>
          </a:blip>
          <a:stretch>
            <a:fillRect/>
          </a:stretch>
        </p:blipFill>
        <p:spPr>
          <a:xfrm>
            <a:off x="6477000" y="1371600"/>
            <a:ext cx="1806575" cy="15986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9" name="Picture 52" descr="DSTARS-P"/>
          <p:cNvPicPr>
            <a:picLocks noChangeAspect="1"/>
          </p:cNvPicPr>
          <p:nvPr/>
        </p:nvPicPr>
        <p:blipFill>
          <a:blip r:embed="rId5">
            <a:lum contrast="-6000"/>
          </a:blip>
          <a:stretch>
            <a:fillRect/>
          </a:stretch>
        </p:blipFill>
        <p:spPr>
          <a:xfrm>
            <a:off x="0" y="1752600"/>
            <a:ext cx="1806575" cy="15986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11" name="Picture 52" descr="DSTARS-P"/>
          <p:cNvPicPr>
            <a:picLocks noChangeAspect="1"/>
          </p:cNvPicPr>
          <p:nvPr/>
        </p:nvPicPr>
        <p:blipFill>
          <a:blip r:embed="rId5">
            <a:lum contrast="-6000"/>
          </a:blip>
          <a:stretch>
            <a:fillRect/>
          </a:stretch>
        </p:blipFill>
        <p:spPr>
          <a:xfrm>
            <a:off x="3505200" y="5259388"/>
            <a:ext cx="1806575" cy="15986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13" name="Picture 52" descr="DSTARS-P"/>
          <p:cNvPicPr>
            <a:picLocks noChangeAspect="1"/>
          </p:cNvPicPr>
          <p:nvPr/>
        </p:nvPicPr>
        <p:blipFill>
          <a:blip r:embed="rId5">
            <a:lum contrast="-6000"/>
          </a:blip>
          <a:stretch>
            <a:fillRect/>
          </a:stretch>
        </p:blipFill>
        <p:spPr>
          <a:xfrm>
            <a:off x="4419600" y="2743200"/>
            <a:ext cx="1806575" cy="15986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14" name="Picture 52" descr="DSTARS-P"/>
          <p:cNvPicPr>
            <a:picLocks noChangeAspect="1"/>
          </p:cNvPicPr>
          <p:nvPr/>
        </p:nvPicPr>
        <p:blipFill>
          <a:blip r:embed="rId5">
            <a:lum contrast="-6000"/>
          </a:blip>
          <a:stretch>
            <a:fillRect/>
          </a:stretch>
        </p:blipFill>
        <p:spPr>
          <a:xfrm>
            <a:off x="7337425" y="3124200"/>
            <a:ext cx="1806575" cy="15986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 Box 1"/>
          <p:cNvSpPr txBox="1"/>
          <p:nvPr/>
        </p:nvSpPr>
        <p:spPr>
          <a:xfrm>
            <a:off x="2087880" y="466090"/>
            <a:ext cx="56521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</a:rPr>
              <a:t>PHÒNG GIÁO DỤC VÀ ĐÀO TẠO QUẬN LONG BIÊN</a:t>
            </a:r>
            <a:endParaRPr lang="en-US">
              <a:gradFill>
                <a:gsLst>
                  <a:gs pos="0">
                    <a:srgbClr val="14CD68"/>
                  </a:gs>
                  <a:gs pos="100000">
                    <a:srgbClr val="0B6E38"/>
                  </a:gs>
                </a:gsLst>
                <a:lin scaled="0"/>
              </a:gradFill>
            </a:endParaRPr>
          </a:p>
          <a:p>
            <a:pPr algn="ctr"/>
            <a:r>
              <a:rPr lang="en-US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</a:rPr>
              <a:t>TRƯỜNG MẦM NON GIANG BIÊN</a:t>
            </a:r>
            <a:endParaRPr lang="en-US">
              <a:gradFill>
                <a:gsLst>
                  <a:gs pos="0">
                    <a:srgbClr val="14CD68"/>
                  </a:gs>
                  <a:gs pos="100000">
                    <a:srgbClr val="0B6E38"/>
                  </a:gs>
                </a:gsLst>
                <a:lin scaled="0"/>
              </a:gradFill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1905000" y="2362200"/>
            <a:ext cx="63627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THẨM MỸ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2438400" y="3661410"/>
            <a:ext cx="568261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DẠY HÁT: EM ĐI QUA NGÃ TƯ ĐƯỜNG PHỐ</a:t>
            </a: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2514600" y="4190365"/>
            <a:ext cx="31864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/>
              <a:t>Lứa tuổi: MGB C1</a:t>
            </a:r>
            <a:endParaRPr lang="en-US"/>
          </a:p>
        </p:txBody>
      </p:sp>
      <p:sp>
        <p:nvSpPr>
          <p:cNvPr id="8" name="Text Box 7"/>
          <p:cNvSpPr txBox="1"/>
          <p:nvPr/>
        </p:nvSpPr>
        <p:spPr>
          <a:xfrm>
            <a:off x="2438400" y="4601210"/>
            <a:ext cx="336677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Nguyễn Thị Hòa</a:t>
            </a: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2774950" y="5864860"/>
            <a:ext cx="31686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/>
              <a:t>Năm học 2023 - 2024</a:t>
            </a:r>
            <a:endParaRPr lang="en-US"/>
          </a:p>
        </p:txBody>
      </p:sp>
      <p:pic>
        <p:nvPicPr>
          <p:cNvPr id="6" name="Picture 5" descr="LOGO_TRƯỜNG-removebg-preview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67200" y="1129665"/>
            <a:ext cx="883920" cy="883920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  <p:transition spd="slow" advTm="12823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5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9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4" name="Text Placeholder 13313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dirty="0"/>
          </a:p>
        </p:txBody>
      </p:sp>
      <p:pic>
        <p:nvPicPr>
          <p:cNvPr id="13315" name="Picture 13314" descr="khoai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295400"/>
            <a:ext cx="9144000" cy="5562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6" name="Text Box 13315"/>
          <p:cNvSpPr txBox="1"/>
          <p:nvPr/>
        </p:nvSpPr>
        <p:spPr>
          <a:xfrm>
            <a:off x="914400" y="4829175"/>
            <a:ext cx="838200" cy="14335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x-none" sz="8800" b="1">
                <a:solidFill>
                  <a:schemeClr val="bg2"/>
                </a:solidFill>
                <a:latin typeface=".VnAvant" panose="020B7200000000000000" pitchFamily="34" charset="0"/>
              </a:rPr>
              <a:t>4</a:t>
            </a:r>
            <a:endParaRPr lang="en-US" altLang="x-none" sz="8800" b="1">
              <a:solidFill>
                <a:schemeClr val="bg2"/>
              </a:solidFill>
              <a:latin typeface=".VnAvant" panose="020B7200000000000000" pitchFamily="34" charset="0"/>
            </a:endParaRPr>
          </a:p>
        </p:txBody>
      </p:sp>
      <p:sp>
        <p:nvSpPr>
          <p:cNvPr id="13317" name="Text Box 13316"/>
          <p:cNvSpPr txBox="1"/>
          <p:nvPr/>
        </p:nvSpPr>
        <p:spPr>
          <a:xfrm>
            <a:off x="4038600" y="2133600"/>
            <a:ext cx="838200" cy="14335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x-none" sz="8800" b="1">
                <a:solidFill>
                  <a:schemeClr val="bg2"/>
                </a:solidFill>
                <a:latin typeface=".VnAvant" panose="020B7200000000000000" pitchFamily="34" charset="0"/>
              </a:rPr>
              <a:t>2</a:t>
            </a:r>
            <a:endParaRPr lang="en-US" altLang="x-none" sz="8800" b="1">
              <a:solidFill>
                <a:schemeClr val="bg2"/>
              </a:solidFill>
              <a:latin typeface=".VnAvant" panose="020B7200000000000000" pitchFamily="34" charset="0"/>
            </a:endParaRPr>
          </a:p>
        </p:txBody>
      </p:sp>
      <p:sp>
        <p:nvSpPr>
          <p:cNvPr id="13318" name="Text Box 13317"/>
          <p:cNvSpPr txBox="1"/>
          <p:nvPr/>
        </p:nvSpPr>
        <p:spPr>
          <a:xfrm>
            <a:off x="1066800" y="2209800"/>
            <a:ext cx="838200" cy="14335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x-none" sz="8800" b="1">
                <a:solidFill>
                  <a:schemeClr val="bg2"/>
                </a:solidFill>
                <a:latin typeface=".VnAvant" panose="020B7200000000000000" pitchFamily="34" charset="0"/>
              </a:rPr>
              <a:t>1</a:t>
            </a:r>
            <a:endParaRPr lang="en-US" altLang="x-none" sz="8800" b="1">
              <a:solidFill>
                <a:schemeClr val="bg2"/>
              </a:solidFill>
              <a:latin typeface=".VnAvant" panose="020B7200000000000000" pitchFamily="34" charset="0"/>
            </a:endParaRPr>
          </a:p>
        </p:txBody>
      </p:sp>
      <p:sp>
        <p:nvSpPr>
          <p:cNvPr id="13319" name="Text Box 13318"/>
          <p:cNvSpPr txBox="1"/>
          <p:nvPr/>
        </p:nvSpPr>
        <p:spPr>
          <a:xfrm>
            <a:off x="4038600" y="4806950"/>
            <a:ext cx="838200" cy="14335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x-none" sz="8800" b="1">
                <a:solidFill>
                  <a:schemeClr val="bg2"/>
                </a:solidFill>
                <a:latin typeface=".VnAvant" panose="020B7200000000000000" pitchFamily="34" charset="0"/>
              </a:rPr>
              <a:t>5</a:t>
            </a:r>
            <a:endParaRPr lang="en-US" altLang="x-none" sz="8800" b="1">
              <a:solidFill>
                <a:schemeClr val="bg2"/>
              </a:solidFill>
              <a:latin typeface=".VnAvant" panose="020B7200000000000000" pitchFamily="34" charset="0"/>
            </a:endParaRPr>
          </a:p>
        </p:txBody>
      </p:sp>
      <p:sp>
        <p:nvSpPr>
          <p:cNvPr id="13320" name="Text Box 13319"/>
          <p:cNvSpPr txBox="1"/>
          <p:nvPr/>
        </p:nvSpPr>
        <p:spPr>
          <a:xfrm>
            <a:off x="7391400" y="2209800"/>
            <a:ext cx="838200" cy="14335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x-none" sz="8800" b="1">
                <a:solidFill>
                  <a:schemeClr val="bg2"/>
                </a:solidFill>
                <a:latin typeface=".VnAvant" panose="020B7200000000000000" pitchFamily="34" charset="0"/>
              </a:rPr>
              <a:t>3</a:t>
            </a:r>
            <a:endParaRPr lang="en-US" altLang="x-none" sz="8800" b="1">
              <a:solidFill>
                <a:schemeClr val="bg2"/>
              </a:solidFill>
              <a:latin typeface=".VnAvant" panose="020B7200000000000000" pitchFamily="34" charset="0"/>
            </a:endParaRPr>
          </a:p>
        </p:txBody>
      </p:sp>
      <p:sp>
        <p:nvSpPr>
          <p:cNvPr id="13321" name="Text Box 13320"/>
          <p:cNvSpPr txBox="1"/>
          <p:nvPr/>
        </p:nvSpPr>
        <p:spPr>
          <a:xfrm>
            <a:off x="7239000" y="4806950"/>
            <a:ext cx="838200" cy="14335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x-none" sz="8800" b="1">
                <a:solidFill>
                  <a:schemeClr val="bg2"/>
                </a:solidFill>
                <a:latin typeface=".VnAvant" panose="020B7200000000000000" pitchFamily="34" charset="0"/>
              </a:rPr>
              <a:t>6</a:t>
            </a:r>
            <a:endParaRPr lang="en-US" altLang="x-none" sz="8800" b="1">
              <a:solidFill>
                <a:schemeClr val="bg2"/>
              </a:solidFill>
              <a:latin typeface=".VnAvant" panose="020B7200000000000000" pitchFamily="34" charset="0"/>
            </a:endParaRPr>
          </a:p>
        </p:txBody>
      </p:sp>
      <p:sp>
        <p:nvSpPr>
          <p:cNvPr id="13322" name="Rectangles 13321"/>
          <p:cNvSpPr/>
          <p:nvPr/>
        </p:nvSpPr>
        <p:spPr>
          <a:xfrm>
            <a:off x="1600200" y="228600"/>
            <a:ext cx="6248400" cy="1000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 b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80000"/>
                    </a:srgbClr>
                  </a:outerShdw>
                </a:effectLst>
                <a:latin typeface=".VnVogue" panose="020B7200000000000000" pitchFamily="34" charset="0"/>
                <a:ea typeface=".VnVogue" panose="020B7200000000000000" pitchFamily="34" charset="0"/>
              </a:rPr>
              <a:t>Trß ch¬i ©m nh¹c</a:t>
            </a:r>
            <a:endParaRPr lang="en-US" sz="3600" b="1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0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80000"/>
                  </a:srgbClr>
                </a:outerShdw>
              </a:effectLst>
              <a:latin typeface=".VnVogue" panose="020B7200000000000000" pitchFamily="34" charset="0"/>
              <a:ea typeface=".VnVogue" panose="020B7200000000000000" pitchFamily="34" charset="0"/>
            </a:endParaRPr>
          </a:p>
        </p:txBody>
      </p:sp>
      <p:sp>
        <p:nvSpPr>
          <p:cNvPr id="13323" name="Rectangles 13322"/>
          <p:cNvSpPr/>
          <p:nvPr/>
        </p:nvSpPr>
        <p:spPr>
          <a:xfrm>
            <a:off x="3124200" y="1295400"/>
            <a:ext cx="3048000" cy="2819400"/>
          </a:xfrm>
          <a:prstGeom prst="rect">
            <a:avLst/>
          </a:prstGeom>
          <a:solidFill>
            <a:srgbClr val="FFFF00"/>
          </a:solidFill>
          <a:ln w="76200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en-US" altLang="x-none" sz="8800" b="1">
                <a:solidFill>
                  <a:schemeClr val="bg2"/>
                </a:solidFill>
                <a:latin typeface=".VnAvant" panose="020B7200000000000000" pitchFamily="34" charset="0"/>
              </a:rPr>
              <a:t>2</a:t>
            </a:r>
            <a:endParaRPr sz="8800" b="1" dirty="0">
              <a:solidFill>
                <a:schemeClr val="bg2"/>
              </a:solidFill>
              <a:latin typeface=".VnAvant" panose="020B7200000000000000" pitchFamily="34" charset="0"/>
            </a:endParaRPr>
          </a:p>
        </p:txBody>
      </p:sp>
    </p:spTree>
    <p:custDataLst>
      <p:tags r:id="rId2"/>
    </p:custDataLst>
  </p:cSld>
  <p:clrMapOvr>
    <a:masterClrMapping/>
  </p:clrMapOvr>
  <p:transition advTm="1257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charRg st="0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314">
                                            <p:txEl>
                                              <p:charRg st="0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314">
                                            <p:txEl>
                                              <p:charRg st="0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314">
                                            <p:txEl>
                                              <p:charRg st="0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314">
                                            <p:txEl>
                                              <p:charRg st="0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" dur="1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1" dur="1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2" dur="1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1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build="p"/>
      <p:bldP spid="13316" grpId="0"/>
      <p:bldP spid="13317" grpId="0"/>
      <p:bldP spid="13318" grpId="0"/>
      <p:bldP spid="13319" grpId="0"/>
      <p:bldP spid="13320" grpId="0"/>
      <p:bldP spid="13321" grpId="0"/>
      <p:bldP spid="133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8" name="Title 14337"/>
          <p:cNvSpPr>
            <a:spLocks noGrp="1"/>
          </p:cNvSpPr>
          <p:nvPr>
            <p:ph type="title"/>
          </p:nvPr>
        </p:nvSpPr>
        <p:spPr/>
        <p:txBody>
          <a:bodyPr anchor="ctr" anchorCtr="1"/>
          <a:p>
            <a:endParaRPr dirty="0"/>
          </a:p>
        </p:txBody>
      </p:sp>
      <p:sp>
        <p:nvSpPr>
          <p:cNvPr id="14339" name="Text Placeholder 14338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dirty="0"/>
          </a:p>
        </p:txBody>
      </p:sp>
      <p:pic>
        <p:nvPicPr>
          <p:cNvPr id="14340" name="Picture 14339" descr="2006092512484357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1" name="Picture 14340" descr="Yacht-03-ju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685800"/>
            <a:ext cx="6019800" cy="3124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advTm="4018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2" name="Text Placeholder 15361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dirty="0"/>
          </a:p>
        </p:txBody>
      </p:sp>
      <p:pic>
        <p:nvPicPr>
          <p:cNvPr id="15363" name="Picture 15362" descr="khoai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295400"/>
            <a:ext cx="9144000" cy="5562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4" name="Text Box 15363"/>
          <p:cNvSpPr txBox="1"/>
          <p:nvPr/>
        </p:nvSpPr>
        <p:spPr>
          <a:xfrm>
            <a:off x="914400" y="4829175"/>
            <a:ext cx="838200" cy="14335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x-none" sz="8800" b="1">
                <a:solidFill>
                  <a:schemeClr val="bg2"/>
                </a:solidFill>
                <a:latin typeface=".VnAvant" panose="020B7200000000000000" pitchFamily="34" charset="0"/>
              </a:rPr>
              <a:t>4</a:t>
            </a:r>
            <a:endParaRPr lang="en-US" altLang="x-none" sz="8800" b="1">
              <a:solidFill>
                <a:schemeClr val="bg2"/>
              </a:solidFill>
              <a:latin typeface=".VnAvant" panose="020B7200000000000000" pitchFamily="34" charset="0"/>
            </a:endParaRPr>
          </a:p>
        </p:txBody>
      </p:sp>
      <p:sp>
        <p:nvSpPr>
          <p:cNvPr id="15365" name="Text Box 15364"/>
          <p:cNvSpPr txBox="1"/>
          <p:nvPr/>
        </p:nvSpPr>
        <p:spPr>
          <a:xfrm>
            <a:off x="4038600" y="2133600"/>
            <a:ext cx="838200" cy="14335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x-none" sz="8800" b="1">
                <a:solidFill>
                  <a:schemeClr val="bg2"/>
                </a:solidFill>
                <a:latin typeface=".VnAvant" panose="020B7200000000000000" pitchFamily="34" charset="0"/>
              </a:rPr>
              <a:t>2</a:t>
            </a:r>
            <a:endParaRPr lang="en-US" altLang="x-none" sz="8800" b="1">
              <a:solidFill>
                <a:schemeClr val="bg2"/>
              </a:solidFill>
              <a:latin typeface=".VnAvant" panose="020B7200000000000000" pitchFamily="34" charset="0"/>
            </a:endParaRPr>
          </a:p>
        </p:txBody>
      </p:sp>
      <p:sp>
        <p:nvSpPr>
          <p:cNvPr id="15366" name="Text Box 15365"/>
          <p:cNvSpPr txBox="1"/>
          <p:nvPr/>
        </p:nvSpPr>
        <p:spPr>
          <a:xfrm>
            <a:off x="1066800" y="2209800"/>
            <a:ext cx="838200" cy="14335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x-none" sz="8800" b="1">
                <a:solidFill>
                  <a:schemeClr val="bg2"/>
                </a:solidFill>
                <a:latin typeface=".VnAvant" panose="020B7200000000000000" pitchFamily="34" charset="0"/>
              </a:rPr>
              <a:t>1</a:t>
            </a:r>
            <a:endParaRPr lang="en-US" altLang="x-none" sz="8800" b="1">
              <a:solidFill>
                <a:schemeClr val="bg2"/>
              </a:solidFill>
              <a:latin typeface=".VnAvant" panose="020B7200000000000000" pitchFamily="34" charset="0"/>
            </a:endParaRPr>
          </a:p>
        </p:txBody>
      </p:sp>
      <p:sp>
        <p:nvSpPr>
          <p:cNvPr id="15367" name="Text Box 15366"/>
          <p:cNvSpPr txBox="1"/>
          <p:nvPr/>
        </p:nvSpPr>
        <p:spPr>
          <a:xfrm>
            <a:off x="4038600" y="4806950"/>
            <a:ext cx="838200" cy="14335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x-none" sz="8800" b="1">
                <a:solidFill>
                  <a:schemeClr val="bg2"/>
                </a:solidFill>
                <a:latin typeface=".VnAvant" panose="020B7200000000000000" pitchFamily="34" charset="0"/>
              </a:rPr>
              <a:t>5</a:t>
            </a:r>
            <a:endParaRPr lang="en-US" altLang="x-none" sz="8800" b="1">
              <a:solidFill>
                <a:schemeClr val="bg2"/>
              </a:solidFill>
              <a:latin typeface=".VnAvant" panose="020B7200000000000000" pitchFamily="34" charset="0"/>
            </a:endParaRPr>
          </a:p>
        </p:txBody>
      </p:sp>
      <p:sp>
        <p:nvSpPr>
          <p:cNvPr id="15368" name="Text Box 15367"/>
          <p:cNvSpPr txBox="1"/>
          <p:nvPr/>
        </p:nvSpPr>
        <p:spPr>
          <a:xfrm>
            <a:off x="7391400" y="2209800"/>
            <a:ext cx="838200" cy="14335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x-none" sz="8800" b="1">
                <a:solidFill>
                  <a:schemeClr val="bg2"/>
                </a:solidFill>
                <a:latin typeface=".VnAvant" panose="020B7200000000000000" pitchFamily="34" charset="0"/>
              </a:rPr>
              <a:t>3</a:t>
            </a:r>
            <a:endParaRPr lang="en-US" altLang="x-none" sz="8800" b="1">
              <a:solidFill>
                <a:schemeClr val="bg2"/>
              </a:solidFill>
              <a:latin typeface=".VnAvant" panose="020B7200000000000000" pitchFamily="34" charset="0"/>
            </a:endParaRPr>
          </a:p>
        </p:txBody>
      </p:sp>
      <p:sp>
        <p:nvSpPr>
          <p:cNvPr id="15369" name="Text Box 15368"/>
          <p:cNvSpPr txBox="1"/>
          <p:nvPr/>
        </p:nvSpPr>
        <p:spPr>
          <a:xfrm>
            <a:off x="7239000" y="4806950"/>
            <a:ext cx="838200" cy="14335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x-none" sz="8800" b="1">
                <a:solidFill>
                  <a:schemeClr val="bg2"/>
                </a:solidFill>
                <a:latin typeface=".VnAvant" panose="020B7200000000000000" pitchFamily="34" charset="0"/>
              </a:rPr>
              <a:t>6</a:t>
            </a:r>
            <a:endParaRPr lang="en-US" altLang="x-none" sz="8800" b="1">
              <a:solidFill>
                <a:schemeClr val="bg2"/>
              </a:solidFill>
              <a:latin typeface=".VnAvant" panose="020B7200000000000000" pitchFamily="34" charset="0"/>
            </a:endParaRPr>
          </a:p>
        </p:txBody>
      </p:sp>
      <p:sp>
        <p:nvSpPr>
          <p:cNvPr id="15370" name="Rectangles 15369"/>
          <p:cNvSpPr/>
          <p:nvPr/>
        </p:nvSpPr>
        <p:spPr>
          <a:xfrm>
            <a:off x="1600200" y="228600"/>
            <a:ext cx="6248400" cy="1000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 b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80000"/>
                    </a:srgbClr>
                  </a:outerShdw>
                </a:effectLst>
                <a:latin typeface=".VnVogue" panose="020B7200000000000000" pitchFamily="34" charset="0"/>
                <a:ea typeface=".VnVogue" panose="020B7200000000000000" pitchFamily="34" charset="0"/>
              </a:rPr>
              <a:t>Trß ch¬i ©m nh¹c</a:t>
            </a:r>
            <a:endParaRPr lang="en-US" sz="3600" b="1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0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80000"/>
                  </a:srgbClr>
                </a:outerShdw>
              </a:effectLst>
              <a:latin typeface=".VnVogue" panose="020B7200000000000000" pitchFamily="34" charset="0"/>
              <a:ea typeface=".VnVogue" panose="020B7200000000000000" pitchFamily="34" charset="0"/>
            </a:endParaRPr>
          </a:p>
        </p:txBody>
      </p:sp>
      <p:sp>
        <p:nvSpPr>
          <p:cNvPr id="15371" name="Rectangles 15370"/>
          <p:cNvSpPr/>
          <p:nvPr/>
        </p:nvSpPr>
        <p:spPr>
          <a:xfrm>
            <a:off x="6248400" y="1295400"/>
            <a:ext cx="2895600" cy="2819400"/>
          </a:xfrm>
          <a:prstGeom prst="rect">
            <a:avLst/>
          </a:prstGeom>
          <a:solidFill>
            <a:schemeClr val="accent1"/>
          </a:solidFill>
          <a:ln w="762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en-US" altLang="x-none" sz="8800" b="1">
                <a:solidFill>
                  <a:srgbClr val="006600"/>
                </a:solidFill>
                <a:latin typeface=".VnAvant" panose="020B7200000000000000" pitchFamily="34" charset="0"/>
              </a:rPr>
              <a:t>3</a:t>
            </a:r>
            <a:endParaRPr sz="8800" b="1" dirty="0">
              <a:solidFill>
                <a:srgbClr val="006600"/>
              </a:solidFill>
              <a:latin typeface=".VnAvant" panose="020B7200000000000000" pitchFamily="34" charset="0"/>
            </a:endParaRPr>
          </a:p>
        </p:txBody>
      </p:sp>
    </p:spTree>
    <p:custDataLst>
      <p:tags r:id="rId2"/>
    </p:custDataLst>
  </p:cSld>
  <p:clrMapOvr>
    <a:masterClrMapping/>
  </p:clrMapOvr>
  <p:transition advTm="1697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charRg st="0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362">
                                            <p:txEl>
                                              <p:charRg st="0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362">
                                            <p:txEl>
                                              <p:charRg st="0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362">
                                            <p:txEl>
                                              <p:charRg st="0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5362">
                                            <p:txEl>
                                              <p:charRg st="0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" dur="1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1" dur="1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2" dur="1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1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build="p"/>
      <p:bldP spid="15364" grpId="0"/>
      <p:bldP spid="15365" grpId="0"/>
      <p:bldP spid="15366" grpId="0"/>
      <p:bldP spid="15367" grpId="0"/>
      <p:bldP spid="15368" grpId="0"/>
      <p:bldP spid="15369" grpId="0"/>
      <p:bldP spid="1537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Title 16385"/>
          <p:cNvSpPr>
            <a:spLocks noGrp="1"/>
          </p:cNvSpPr>
          <p:nvPr>
            <p:ph type="title"/>
          </p:nvPr>
        </p:nvSpPr>
        <p:spPr/>
        <p:txBody>
          <a:bodyPr anchor="ctr" anchorCtr="1"/>
          <a:p>
            <a:endParaRPr dirty="0"/>
          </a:p>
        </p:txBody>
      </p:sp>
      <p:pic>
        <p:nvPicPr>
          <p:cNvPr id="16387" name="Picture 16386" descr="car_running_md_wht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819400" y="0"/>
            <a:ext cx="11963400" cy="685800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2"/>
    </p:custDataLst>
  </p:cSld>
  <p:clrMapOvr>
    <a:masterClrMapping/>
  </p:clrMapOvr>
  <p:transition advTm="4783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Text Placeholder 17409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dirty="0"/>
          </a:p>
        </p:txBody>
      </p:sp>
      <p:pic>
        <p:nvPicPr>
          <p:cNvPr id="17411" name="Picture 17410" descr="khoai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295400"/>
            <a:ext cx="9144000" cy="5562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2" name="Text Box 17411"/>
          <p:cNvSpPr txBox="1"/>
          <p:nvPr/>
        </p:nvSpPr>
        <p:spPr>
          <a:xfrm>
            <a:off x="914400" y="4829175"/>
            <a:ext cx="838200" cy="14335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x-none" sz="8800" b="1">
                <a:solidFill>
                  <a:schemeClr val="bg2"/>
                </a:solidFill>
                <a:latin typeface=".VnAvant" panose="020B7200000000000000" pitchFamily="34" charset="0"/>
              </a:rPr>
              <a:t>4</a:t>
            </a:r>
            <a:endParaRPr lang="en-US" altLang="x-none" sz="8800" b="1">
              <a:solidFill>
                <a:schemeClr val="bg2"/>
              </a:solidFill>
              <a:latin typeface=".VnAvant" panose="020B7200000000000000" pitchFamily="34" charset="0"/>
            </a:endParaRPr>
          </a:p>
        </p:txBody>
      </p:sp>
      <p:sp>
        <p:nvSpPr>
          <p:cNvPr id="17413" name="Text Box 17412"/>
          <p:cNvSpPr txBox="1"/>
          <p:nvPr/>
        </p:nvSpPr>
        <p:spPr>
          <a:xfrm>
            <a:off x="4038600" y="2133600"/>
            <a:ext cx="838200" cy="14335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x-none" sz="8800" b="1">
                <a:solidFill>
                  <a:schemeClr val="bg2"/>
                </a:solidFill>
                <a:latin typeface=".VnAvant" panose="020B7200000000000000" pitchFamily="34" charset="0"/>
              </a:rPr>
              <a:t>2</a:t>
            </a:r>
            <a:endParaRPr lang="en-US" altLang="x-none" sz="8800" b="1">
              <a:solidFill>
                <a:schemeClr val="bg2"/>
              </a:solidFill>
              <a:latin typeface=".VnAvant" panose="020B7200000000000000" pitchFamily="34" charset="0"/>
            </a:endParaRPr>
          </a:p>
        </p:txBody>
      </p:sp>
      <p:sp>
        <p:nvSpPr>
          <p:cNvPr id="17414" name="Text Box 17413"/>
          <p:cNvSpPr txBox="1"/>
          <p:nvPr/>
        </p:nvSpPr>
        <p:spPr>
          <a:xfrm>
            <a:off x="1066800" y="2209800"/>
            <a:ext cx="838200" cy="14335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x-none" sz="8800" b="1">
                <a:solidFill>
                  <a:schemeClr val="bg2"/>
                </a:solidFill>
                <a:latin typeface=".VnAvant" panose="020B7200000000000000" pitchFamily="34" charset="0"/>
              </a:rPr>
              <a:t>1</a:t>
            </a:r>
            <a:endParaRPr lang="en-US" altLang="x-none" sz="8800" b="1">
              <a:solidFill>
                <a:schemeClr val="bg2"/>
              </a:solidFill>
              <a:latin typeface=".VnAvant" panose="020B7200000000000000" pitchFamily="34" charset="0"/>
            </a:endParaRPr>
          </a:p>
        </p:txBody>
      </p:sp>
      <p:sp>
        <p:nvSpPr>
          <p:cNvPr id="17415" name="Text Box 17414"/>
          <p:cNvSpPr txBox="1"/>
          <p:nvPr/>
        </p:nvSpPr>
        <p:spPr>
          <a:xfrm>
            <a:off x="4038600" y="4806950"/>
            <a:ext cx="838200" cy="14335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x-none" sz="8800" b="1">
                <a:solidFill>
                  <a:schemeClr val="bg2"/>
                </a:solidFill>
                <a:latin typeface=".VnAvant" panose="020B7200000000000000" pitchFamily="34" charset="0"/>
              </a:rPr>
              <a:t>5</a:t>
            </a:r>
            <a:endParaRPr lang="en-US" altLang="x-none" sz="8800" b="1">
              <a:solidFill>
                <a:schemeClr val="bg2"/>
              </a:solidFill>
              <a:latin typeface=".VnAvant" panose="020B7200000000000000" pitchFamily="34" charset="0"/>
            </a:endParaRPr>
          </a:p>
        </p:txBody>
      </p:sp>
      <p:sp>
        <p:nvSpPr>
          <p:cNvPr id="17416" name="Text Box 17415"/>
          <p:cNvSpPr txBox="1"/>
          <p:nvPr/>
        </p:nvSpPr>
        <p:spPr>
          <a:xfrm>
            <a:off x="7391400" y="2209800"/>
            <a:ext cx="838200" cy="14335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x-none" sz="8800" b="1">
                <a:solidFill>
                  <a:schemeClr val="bg2"/>
                </a:solidFill>
                <a:latin typeface=".VnAvant" panose="020B7200000000000000" pitchFamily="34" charset="0"/>
              </a:rPr>
              <a:t>3</a:t>
            </a:r>
            <a:endParaRPr lang="en-US" altLang="x-none" sz="8800" b="1">
              <a:solidFill>
                <a:schemeClr val="bg2"/>
              </a:solidFill>
              <a:latin typeface=".VnAvant" panose="020B7200000000000000" pitchFamily="34" charset="0"/>
            </a:endParaRPr>
          </a:p>
        </p:txBody>
      </p:sp>
      <p:sp>
        <p:nvSpPr>
          <p:cNvPr id="17417" name="Text Box 17416"/>
          <p:cNvSpPr txBox="1"/>
          <p:nvPr/>
        </p:nvSpPr>
        <p:spPr>
          <a:xfrm>
            <a:off x="7239000" y="4806950"/>
            <a:ext cx="838200" cy="14335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x-none" sz="8800" b="1">
                <a:solidFill>
                  <a:schemeClr val="bg2"/>
                </a:solidFill>
                <a:latin typeface=".VnAvant" panose="020B7200000000000000" pitchFamily="34" charset="0"/>
              </a:rPr>
              <a:t>6</a:t>
            </a:r>
            <a:endParaRPr lang="en-US" altLang="x-none" sz="8800" b="1">
              <a:solidFill>
                <a:schemeClr val="bg2"/>
              </a:solidFill>
              <a:latin typeface=".VnAvant" panose="020B7200000000000000" pitchFamily="34" charset="0"/>
            </a:endParaRPr>
          </a:p>
        </p:txBody>
      </p:sp>
      <p:sp>
        <p:nvSpPr>
          <p:cNvPr id="17418" name="Rectangles 17417"/>
          <p:cNvSpPr/>
          <p:nvPr/>
        </p:nvSpPr>
        <p:spPr>
          <a:xfrm>
            <a:off x="1600200" y="228600"/>
            <a:ext cx="6248400" cy="1000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 b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80000"/>
                    </a:srgbClr>
                  </a:outerShdw>
                </a:effectLst>
                <a:latin typeface=".VnVogue" panose="020B7200000000000000" pitchFamily="34" charset="0"/>
                <a:ea typeface=".VnVogue" panose="020B7200000000000000" pitchFamily="34" charset="0"/>
              </a:rPr>
              <a:t>Trß ch¬i ©m nh¹c</a:t>
            </a:r>
            <a:endParaRPr lang="en-US" sz="3600" b="1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0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80000"/>
                  </a:srgbClr>
                </a:outerShdw>
              </a:effectLst>
              <a:latin typeface=".VnVogue" panose="020B7200000000000000" pitchFamily="34" charset="0"/>
              <a:ea typeface=".VnVogue" panose="020B7200000000000000" pitchFamily="34" charset="0"/>
            </a:endParaRPr>
          </a:p>
        </p:txBody>
      </p:sp>
      <p:sp>
        <p:nvSpPr>
          <p:cNvPr id="17419" name="Rectangles 17418"/>
          <p:cNvSpPr/>
          <p:nvPr/>
        </p:nvSpPr>
        <p:spPr>
          <a:xfrm>
            <a:off x="0" y="4038600"/>
            <a:ext cx="3048000" cy="2819400"/>
          </a:xfrm>
          <a:prstGeom prst="rect">
            <a:avLst/>
          </a:prstGeom>
          <a:solidFill>
            <a:srgbClr val="FF00FF"/>
          </a:solidFill>
          <a:ln w="76200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en-US" altLang="x-none" sz="8800" b="1">
                <a:solidFill>
                  <a:schemeClr val="bg2"/>
                </a:solidFill>
                <a:latin typeface=".VnAvant" panose="020B7200000000000000" pitchFamily="34" charset="0"/>
              </a:rPr>
              <a:t>4</a:t>
            </a:r>
            <a:endParaRPr sz="8800" b="1" dirty="0">
              <a:solidFill>
                <a:schemeClr val="bg2"/>
              </a:solidFill>
              <a:latin typeface=".VnAvant" panose="020B7200000000000000" pitchFamily="34" charset="0"/>
            </a:endParaRPr>
          </a:p>
        </p:txBody>
      </p:sp>
    </p:spTree>
    <p:custDataLst>
      <p:tags r:id="rId2"/>
    </p:custDataLst>
  </p:cSld>
  <p:clrMapOvr>
    <a:masterClrMapping/>
  </p:clrMapOvr>
  <p:transition advTm="889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charRg st="0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410">
                                            <p:txEl>
                                              <p:charRg st="0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410">
                                            <p:txEl>
                                              <p:charRg st="0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410">
                                            <p:txEl>
                                              <p:charRg st="0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7410">
                                            <p:txEl>
                                              <p:charRg st="0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" dur="1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1" dur="1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2" dur="1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1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build="p"/>
      <p:bldP spid="17412" grpId="0"/>
      <p:bldP spid="17413" grpId="0"/>
      <p:bldP spid="17414" grpId="0"/>
      <p:bldP spid="17415" grpId="0"/>
      <p:bldP spid="17416" grpId="0"/>
      <p:bldP spid="17417" grpId="0"/>
      <p:bldP spid="174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8434" name="Picture 18433" descr="2006092512023360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5" name="Text Placeholder 18434" descr="traffic_light_green_md_wht"/>
          <p:cNvPicPr>
            <a:picLocks noChangeAspect="1"/>
          </p:cNvPicPr>
          <p:nvPr>
            <p:ph type="body" idx="1"/>
          </p:nvPr>
        </p:nvPicPr>
        <p:blipFill>
          <a:blip r:embed="rId2">
            <a:lum contrast="1999"/>
          </a:blip>
          <a:stretch>
            <a:fillRect/>
          </a:stretch>
        </p:blipFill>
        <p:spPr>
          <a:xfrm rot="10800000">
            <a:off x="762000" y="990600"/>
            <a:ext cx="1250950" cy="3429000"/>
          </a:xfrm>
        </p:spPr>
      </p:pic>
      <p:sp>
        <p:nvSpPr>
          <p:cNvPr id="18436" name="Cube 18435"/>
          <p:cNvSpPr/>
          <p:nvPr/>
        </p:nvSpPr>
        <p:spPr>
          <a:xfrm>
            <a:off x="1333500" y="4337050"/>
            <a:ext cx="119063" cy="1905000"/>
          </a:xfrm>
          <a:prstGeom prst="cube">
            <a:avLst>
              <a:gd name="adj" fmla="val 25000"/>
            </a:avLst>
          </a:prstGeom>
          <a:solidFill>
            <a:srgbClr val="0000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18437" name="Flowchart: Magnetic Disk 18436"/>
          <p:cNvSpPr/>
          <p:nvPr/>
        </p:nvSpPr>
        <p:spPr>
          <a:xfrm>
            <a:off x="854075" y="6470650"/>
            <a:ext cx="990600" cy="381000"/>
          </a:xfrm>
          <a:prstGeom prst="flowChartMagneticDisk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18438" name="Flowchart: Magnetic Disk 18437"/>
          <p:cNvSpPr/>
          <p:nvPr/>
        </p:nvSpPr>
        <p:spPr>
          <a:xfrm>
            <a:off x="1104900" y="6242050"/>
            <a:ext cx="457200" cy="381000"/>
          </a:xfrm>
          <a:prstGeom prst="flowChartMagneticDisk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pic>
        <p:nvPicPr>
          <p:cNvPr id="18439" name="Picture 18438" descr="traffic_light_green_md_wht"/>
          <p:cNvPicPr>
            <a:picLocks noChangeAspect="1"/>
          </p:cNvPicPr>
          <p:nvPr/>
        </p:nvPicPr>
        <p:blipFill>
          <a:blip r:embed="rId2">
            <a:lum contrast="1999"/>
          </a:blip>
          <a:stretch>
            <a:fillRect/>
          </a:stretch>
        </p:blipFill>
        <p:spPr>
          <a:xfrm rot="10800000">
            <a:off x="4038600" y="2590800"/>
            <a:ext cx="555625" cy="1524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40" name="Cube 18439"/>
          <p:cNvSpPr/>
          <p:nvPr/>
        </p:nvSpPr>
        <p:spPr>
          <a:xfrm>
            <a:off x="4330700" y="4156075"/>
            <a:ext cx="76200" cy="1219200"/>
          </a:xfrm>
          <a:prstGeom prst="cube">
            <a:avLst>
              <a:gd name="adj" fmla="val 25000"/>
            </a:avLst>
          </a:prstGeom>
          <a:solidFill>
            <a:srgbClr val="0000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18441" name="Flowchart: Magnetic Disk 18440"/>
          <p:cNvSpPr/>
          <p:nvPr/>
        </p:nvSpPr>
        <p:spPr>
          <a:xfrm>
            <a:off x="4146550" y="5514975"/>
            <a:ext cx="425450" cy="200025"/>
          </a:xfrm>
          <a:prstGeom prst="flowChartMagneticDisk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18442" name="Flowchart: Magnetic Disk 18441"/>
          <p:cNvSpPr/>
          <p:nvPr/>
        </p:nvSpPr>
        <p:spPr>
          <a:xfrm>
            <a:off x="4244975" y="5353050"/>
            <a:ext cx="223838" cy="200025"/>
          </a:xfrm>
          <a:prstGeom prst="flowChartMagneticDisk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</p:spTree>
  </p:cSld>
  <p:clrMapOvr>
    <a:masterClrMapping/>
  </p:clrMapOvr>
  <p:transition advTm="4223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8" name="Text Placeholder 19457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dirty="0"/>
          </a:p>
        </p:txBody>
      </p:sp>
      <p:pic>
        <p:nvPicPr>
          <p:cNvPr id="19459" name="Picture 19458" descr="khoai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295400"/>
            <a:ext cx="9144000" cy="5562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60" name="Text Box 19459"/>
          <p:cNvSpPr txBox="1"/>
          <p:nvPr/>
        </p:nvSpPr>
        <p:spPr>
          <a:xfrm>
            <a:off x="914400" y="4829175"/>
            <a:ext cx="838200" cy="14335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x-none" sz="8800" b="1">
                <a:solidFill>
                  <a:schemeClr val="bg2"/>
                </a:solidFill>
                <a:latin typeface=".VnAvant" panose="020B7200000000000000" pitchFamily="34" charset="0"/>
              </a:rPr>
              <a:t>4</a:t>
            </a:r>
            <a:endParaRPr lang="en-US" altLang="x-none" sz="8800" b="1">
              <a:solidFill>
                <a:schemeClr val="bg2"/>
              </a:solidFill>
              <a:latin typeface=".VnAvant" panose="020B7200000000000000" pitchFamily="34" charset="0"/>
            </a:endParaRPr>
          </a:p>
        </p:txBody>
      </p:sp>
      <p:sp>
        <p:nvSpPr>
          <p:cNvPr id="19461" name="Text Box 19460"/>
          <p:cNvSpPr txBox="1"/>
          <p:nvPr/>
        </p:nvSpPr>
        <p:spPr>
          <a:xfrm>
            <a:off x="4038600" y="2133600"/>
            <a:ext cx="838200" cy="14335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x-none" sz="8800" b="1">
                <a:solidFill>
                  <a:schemeClr val="bg2"/>
                </a:solidFill>
                <a:latin typeface=".VnAvant" panose="020B7200000000000000" pitchFamily="34" charset="0"/>
              </a:rPr>
              <a:t>2</a:t>
            </a:r>
            <a:endParaRPr lang="en-US" altLang="x-none" sz="8800" b="1">
              <a:solidFill>
                <a:schemeClr val="bg2"/>
              </a:solidFill>
              <a:latin typeface=".VnAvant" panose="020B7200000000000000" pitchFamily="34" charset="0"/>
            </a:endParaRPr>
          </a:p>
        </p:txBody>
      </p:sp>
      <p:sp>
        <p:nvSpPr>
          <p:cNvPr id="19462" name="Text Box 19461"/>
          <p:cNvSpPr txBox="1"/>
          <p:nvPr/>
        </p:nvSpPr>
        <p:spPr>
          <a:xfrm>
            <a:off x="1066800" y="2209800"/>
            <a:ext cx="838200" cy="14335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x-none" sz="8800" b="1">
                <a:solidFill>
                  <a:schemeClr val="bg2"/>
                </a:solidFill>
                <a:latin typeface=".VnAvant" panose="020B7200000000000000" pitchFamily="34" charset="0"/>
              </a:rPr>
              <a:t>1</a:t>
            </a:r>
            <a:endParaRPr lang="en-US" altLang="x-none" sz="8800" b="1">
              <a:solidFill>
                <a:schemeClr val="bg2"/>
              </a:solidFill>
              <a:latin typeface=".VnAvant" panose="020B7200000000000000" pitchFamily="34" charset="0"/>
            </a:endParaRPr>
          </a:p>
        </p:txBody>
      </p:sp>
      <p:sp>
        <p:nvSpPr>
          <p:cNvPr id="19463" name="Text Box 19462"/>
          <p:cNvSpPr txBox="1"/>
          <p:nvPr/>
        </p:nvSpPr>
        <p:spPr>
          <a:xfrm>
            <a:off x="4038600" y="4806950"/>
            <a:ext cx="838200" cy="14335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x-none" sz="8800" b="1">
                <a:solidFill>
                  <a:schemeClr val="bg2"/>
                </a:solidFill>
                <a:latin typeface=".VnAvant" panose="020B7200000000000000" pitchFamily="34" charset="0"/>
              </a:rPr>
              <a:t>5</a:t>
            </a:r>
            <a:endParaRPr lang="en-US" altLang="x-none" sz="8800" b="1">
              <a:solidFill>
                <a:schemeClr val="bg2"/>
              </a:solidFill>
              <a:latin typeface=".VnAvant" panose="020B7200000000000000" pitchFamily="34" charset="0"/>
            </a:endParaRPr>
          </a:p>
        </p:txBody>
      </p:sp>
      <p:sp>
        <p:nvSpPr>
          <p:cNvPr id="19464" name="Text Box 19463"/>
          <p:cNvSpPr txBox="1"/>
          <p:nvPr/>
        </p:nvSpPr>
        <p:spPr>
          <a:xfrm>
            <a:off x="7391400" y="2209800"/>
            <a:ext cx="838200" cy="14335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x-none" sz="8800" b="1">
                <a:solidFill>
                  <a:schemeClr val="bg2"/>
                </a:solidFill>
                <a:latin typeface=".VnAvant" panose="020B7200000000000000" pitchFamily="34" charset="0"/>
              </a:rPr>
              <a:t>3</a:t>
            </a:r>
            <a:endParaRPr lang="en-US" altLang="x-none" sz="8800" b="1">
              <a:solidFill>
                <a:schemeClr val="bg2"/>
              </a:solidFill>
              <a:latin typeface=".VnAvant" panose="020B7200000000000000" pitchFamily="34" charset="0"/>
            </a:endParaRPr>
          </a:p>
        </p:txBody>
      </p:sp>
      <p:sp>
        <p:nvSpPr>
          <p:cNvPr id="19465" name="Text Box 19464"/>
          <p:cNvSpPr txBox="1"/>
          <p:nvPr/>
        </p:nvSpPr>
        <p:spPr>
          <a:xfrm>
            <a:off x="7239000" y="4806950"/>
            <a:ext cx="838200" cy="14335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x-none" sz="8800" b="1">
                <a:solidFill>
                  <a:schemeClr val="bg2"/>
                </a:solidFill>
                <a:latin typeface=".VnAvant" panose="020B7200000000000000" pitchFamily="34" charset="0"/>
              </a:rPr>
              <a:t>6</a:t>
            </a:r>
            <a:endParaRPr lang="en-US" altLang="x-none" sz="8800" b="1">
              <a:solidFill>
                <a:schemeClr val="bg2"/>
              </a:solidFill>
              <a:latin typeface=".VnAvant" panose="020B7200000000000000" pitchFamily="34" charset="0"/>
            </a:endParaRPr>
          </a:p>
        </p:txBody>
      </p:sp>
      <p:sp>
        <p:nvSpPr>
          <p:cNvPr id="19466" name="Rectangles 19465"/>
          <p:cNvSpPr/>
          <p:nvPr/>
        </p:nvSpPr>
        <p:spPr>
          <a:xfrm>
            <a:off x="1600200" y="228600"/>
            <a:ext cx="6248400" cy="1000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 b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80000"/>
                    </a:srgbClr>
                  </a:outerShdw>
                </a:effectLst>
                <a:latin typeface=".VnVogue" panose="020B7200000000000000" pitchFamily="34" charset="0"/>
                <a:ea typeface=".VnVogue" panose="020B7200000000000000" pitchFamily="34" charset="0"/>
              </a:rPr>
              <a:t>Trß ch¬i ©m nh¹c</a:t>
            </a:r>
            <a:endParaRPr lang="en-US" sz="3600" b="1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0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80000"/>
                  </a:srgbClr>
                </a:outerShdw>
              </a:effectLst>
              <a:latin typeface=".VnVogue" panose="020B7200000000000000" pitchFamily="34" charset="0"/>
              <a:ea typeface=".VnVogue" panose="020B7200000000000000" pitchFamily="34" charset="0"/>
            </a:endParaRPr>
          </a:p>
        </p:txBody>
      </p:sp>
      <p:sp>
        <p:nvSpPr>
          <p:cNvPr id="19467" name="Rectangles 19466"/>
          <p:cNvSpPr/>
          <p:nvPr/>
        </p:nvSpPr>
        <p:spPr>
          <a:xfrm>
            <a:off x="3124200" y="4114800"/>
            <a:ext cx="3048000" cy="2743200"/>
          </a:xfrm>
          <a:prstGeom prst="rect">
            <a:avLst/>
          </a:prstGeom>
          <a:solidFill>
            <a:srgbClr val="00FF00"/>
          </a:solidFill>
          <a:ln w="76200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en-US" altLang="x-none" sz="8800" b="1">
                <a:solidFill>
                  <a:schemeClr val="bg2"/>
                </a:solidFill>
                <a:latin typeface=".VnAvant" panose="020B7200000000000000" pitchFamily="34" charset="0"/>
              </a:rPr>
              <a:t>5</a:t>
            </a:r>
            <a:endParaRPr sz="8800" b="1" dirty="0">
              <a:solidFill>
                <a:schemeClr val="bg2"/>
              </a:solidFill>
              <a:latin typeface=".VnAvant" panose="020B7200000000000000" pitchFamily="34" charset="0"/>
            </a:endParaRPr>
          </a:p>
        </p:txBody>
      </p:sp>
    </p:spTree>
    <p:custDataLst>
      <p:tags r:id="rId2"/>
    </p:custDataLst>
  </p:cSld>
  <p:clrMapOvr>
    <a:masterClrMapping/>
  </p:clrMapOvr>
  <p:transition advTm="898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charRg st="0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9458">
                                            <p:txEl>
                                              <p:charRg st="0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458">
                                            <p:txEl>
                                              <p:charRg st="0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9458">
                                            <p:txEl>
                                              <p:charRg st="0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9458">
                                            <p:txEl>
                                              <p:charRg st="0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" dur="1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1" dur="1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2" dur="1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1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build="p"/>
      <p:bldP spid="19460" grpId="0"/>
      <p:bldP spid="19461" grpId="0"/>
      <p:bldP spid="19462" grpId="0"/>
      <p:bldP spid="19463" grpId="0"/>
      <p:bldP spid="19464" grpId="0"/>
      <p:bldP spid="19465" grpId="0"/>
      <p:bldP spid="1946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2" name="Title 20481"/>
          <p:cNvSpPr>
            <a:spLocks noGrp="1"/>
          </p:cNvSpPr>
          <p:nvPr>
            <p:ph type="title"/>
          </p:nvPr>
        </p:nvSpPr>
        <p:spPr/>
        <p:txBody>
          <a:bodyPr anchor="ctr" anchorCtr="1"/>
          <a:p>
            <a:endParaRPr dirty="0"/>
          </a:p>
        </p:txBody>
      </p:sp>
      <p:sp>
        <p:nvSpPr>
          <p:cNvPr id="20483" name="Text Placeholder 2048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dirty="0"/>
          </a:p>
        </p:txBody>
      </p:sp>
      <p:pic>
        <p:nvPicPr>
          <p:cNvPr id="20484" name="Picture 20483" descr="2006092512023728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04800" y="-228600"/>
            <a:ext cx="9753600" cy="7315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5" name="Picture 20484" descr="images (7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" y="-244475"/>
            <a:ext cx="4038600" cy="7315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advTm="5098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6" name="Text Placeholder 21505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dirty="0"/>
          </a:p>
        </p:txBody>
      </p:sp>
      <p:pic>
        <p:nvPicPr>
          <p:cNvPr id="21507" name="Picture 21506" descr="khoai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295400"/>
            <a:ext cx="9144000" cy="5562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08" name="Text Box 21507"/>
          <p:cNvSpPr txBox="1"/>
          <p:nvPr/>
        </p:nvSpPr>
        <p:spPr>
          <a:xfrm>
            <a:off x="914400" y="4829175"/>
            <a:ext cx="838200" cy="14335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x-none" sz="8800" b="1">
                <a:solidFill>
                  <a:schemeClr val="bg2"/>
                </a:solidFill>
                <a:latin typeface=".VnAvant" panose="020B7200000000000000" pitchFamily="34" charset="0"/>
              </a:rPr>
              <a:t>4</a:t>
            </a:r>
            <a:endParaRPr lang="en-US" altLang="x-none" sz="8800" b="1">
              <a:solidFill>
                <a:schemeClr val="bg2"/>
              </a:solidFill>
              <a:latin typeface=".VnAvant" panose="020B7200000000000000" pitchFamily="34" charset="0"/>
            </a:endParaRPr>
          </a:p>
        </p:txBody>
      </p:sp>
      <p:sp>
        <p:nvSpPr>
          <p:cNvPr id="21509" name="Text Box 21508"/>
          <p:cNvSpPr txBox="1"/>
          <p:nvPr/>
        </p:nvSpPr>
        <p:spPr>
          <a:xfrm>
            <a:off x="4038600" y="2133600"/>
            <a:ext cx="838200" cy="14335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x-none" sz="8800" b="1">
                <a:solidFill>
                  <a:schemeClr val="bg2"/>
                </a:solidFill>
                <a:latin typeface=".VnAvant" panose="020B7200000000000000" pitchFamily="34" charset="0"/>
              </a:rPr>
              <a:t>2</a:t>
            </a:r>
            <a:endParaRPr lang="en-US" altLang="x-none" sz="8800" b="1">
              <a:solidFill>
                <a:schemeClr val="bg2"/>
              </a:solidFill>
              <a:latin typeface=".VnAvant" panose="020B7200000000000000" pitchFamily="34" charset="0"/>
            </a:endParaRPr>
          </a:p>
        </p:txBody>
      </p:sp>
      <p:sp>
        <p:nvSpPr>
          <p:cNvPr id="21510" name="Text Box 21509"/>
          <p:cNvSpPr txBox="1"/>
          <p:nvPr/>
        </p:nvSpPr>
        <p:spPr>
          <a:xfrm>
            <a:off x="1066800" y="2209800"/>
            <a:ext cx="838200" cy="14335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x-none" sz="8800" b="1">
                <a:solidFill>
                  <a:schemeClr val="bg2"/>
                </a:solidFill>
                <a:latin typeface=".VnAvant" panose="020B7200000000000000" pitchFamily="34" charset="0"/>
              </a:rPr>
              <a:t>1</a:t>
            </a:r>
            <a:endParaRPr lang="en-US" altLang="x-none" sz="8800" b="1">
              <a:solidFill>
                <a:schemeClr val="bg2"/>
              </a:solidFill>
              <a:latin typeface=".VnAvant" panose="020B7200000000000000" pitchFamily="34" charset="0"/>
            </a:endParaRPr>
          </a:p>
        </p:txBody>
      </p:sp>
      <p:sp>
        <p:nvSpPr>
          <p:cNvPr id="21511" name="Text Box 21510"/>
          <p:cNvSpPr txBox="1"/>
          <p:nvPr/>
        </p:nvSpPr>
        <p:spPr>
          <a:xfrm>
            <a:off x="4038600" y="4806950"/>
            <a:ext cx="838200" cy="14335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x-none" sz="8800" b="1">
                <a:solidFill>
                  <a:schemeClr val="bg2"/>
                </a:solidFill>
                <a:latin typeface=".VnAvant" panose="020B7200000000000000" pitchFamily="34" charset="0"/>
              </a:rPr>
              <a:t>5</a:t>
            </a:r>
            <a:endParaRPr lang="en-US" altLang="x-none" sz="8800" b="1">
              <a:solidFill>
                <a:schemeClr val="bg2"/>
              </a:solidFill>
              <a:latin typeface=".VnAvant" panose="020B7200000000000000" pitchFamily="34" charset="0"/>
            </a:endParaRPr>
          </a:p>
        </p:txBody>
      </p:sp>
      <p:sp>
        <p:nvSpPr>
          <p:cNvPr id="21512" name="Text Box 21511"/>
          <p:cNvSpPr txBox="1"/>
          <p:nvPr/>
        </p:nvSpPr>
        <p:spPr>
          <a:xfrm>
            <a:off x="7391400" y="2209800"/>
            <a:ext cx="838200" cy="14335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x-none" sz="8800" b="1">
                <a:solidFill>
                  <a:schemeClr val="bg2"/>
                </a:solidFill>
                <a:latin typeface=".VnAvant" panose="020B7200000000000000" pitchFamily="34" charset="0"/>
              </a:rPr>
              <a:t>3</a:t>
            </a:r>
            <a:endParaRPr lang="en-US" altLang="x-none" sz="8800" b="1">
              <a:solidFill>
                <a:schemeClr val="bg2"/>
              </a:solidFill>
              <a:latin typeface=".VnAvant" panose="020B7200000000000000" pitchFamily="34" charset="0"/>
            </a:endParaRPr>
          </a:p>
        </p:txBody>
      </p:sp>
      <p:sp>
        <p:nvSpPr>
          <p:cNvPr id="21513" name="Text Box 21512"/>
          <p:cNvSpPr txBox="1"/>
          <p:nvPr/>
        </p:nvSpPr>
        <p:spPr>
          <a:xfrm>
            <a:off x="7239000" y="4806950"/>
            <a:ext cx="838200" cy="14335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x-none" sz="8800" b="1">
                <a:solidFill>
                  <a:schemeClr val="bg2"/>
                </a:solidFill>
                <a:latin typeface=".VnAvant" panose="020B7200000000000000" pitchFamily="34" charset="0"/>
              </a:rPr>
              <a:t>6</a:t>
            </a:r>
            <a:endParaRPr lang="en-US" altLang="x-none" sz="8800" b="1">
              <a:solidFill>
                <a:schemeClr val="bg2"/>
              </a:solidFill>
              <a:latin typeface=".VnAvant" panose="020B7200000000000000" pitchFamily="34" charset="0"/>
            </a:endParaRPr>
          </a:p>
        </p:txBody>
      </p:sp>
      <p:sp>
        <p:nvSpPr>
          <p:cNvPr id="21514" name="Rectangles 21513"/>
          <p:cNvSpPr/>
          <p:nvPr/>
        </p:nvSpPr>
        <p:spPr>
          <a:xfrm>
            <a:off x="1600200" y="228600"/>
            <a:ext cx="6248400" cy="1000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 b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80000"/>
                    </a:srgbClr>
                  </a:outerShdw>
                </a:effectLst>
                <a:latin typeface=".VnVogue" panose="020B7200000000000000" pitchFamily="34" charset="0"/>
                <a:ea typeface=".VnVogue" panose="020B7200000000000000" pitchFamily="34" charset="0"/>
              </a:rPr>
              <a:t>Trß ch¬i ©m nh¹c</a:t>
            </a:r>
            <a:endParaRPr lang="en-US" sz="3600" b="1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0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80000"/>
                  </a:srgbClr>
                </a:outerShdw>
              </a:effectLst>
              <a:latin typeface=".VnVogue" panose="020B7200000000000000" pitchFamily="34" charset="0"/>
              <a:ea typeface=".VnVogue" panose="020B7200000000000000" pitchFamily="34" charset="0"/>
            </a:endParaRPr>
          </a:p>
        </p:txBody>
      </p:sp>
      <p:sp>
        <p:nvSpPr>
          <p:cNvPr id="21515" name="Rectangles 21514"/>
          <p:cNvSpPr/>
          <p:nvPr/>
        </p:nvSpPr>
        <p:spPr>
          <a:xfrm>
            <a:off x="6248400" y="4191000"/>
            <a:ext cx="2895600" cy="2667000"/>
          </a:xfrm>
          <a:prstGeom prst="rect">
            <a:avLst/>
          </a:prstGeom>
          <a:solidFill>
            <a:srgbClr val="0000FF"/>
          </a:solidFill>
          <a:ln w="76200" cap="flat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en-US" altLang="x-none" sz="8800" b="1">
                <a:solidFill>
                  <a:schemeClr val="bg2"/>
                </a:solidFill>
                <a:latin typeface=".VnAvant" panose="020B7200000000000000" pitchFamily="34" charset="0"/>
              </a:rPr>
              <a:t>6</a:t>
            </a:r>
            <a:endParaRPr sz="8800" b="1" dirty="0">
              <a:solidFill>
                <a:schemeClr val="bg2"/>
              </a:solidFill>
              <a:latin typeface=".VnAvant" panose="020B7200000000000000" pitchFamily="34" charset="0"/>
            </a:endParaRPr>
          </a:p>
        </p:txBody>
      </p:sp>
    </p:spTree>
    <p:custDataLst>
      <p:tags r:id="rId2"/>
    </p:custDataLst>
  </p:cSld>
  <p:clrMapOvr>
    <a:masterClrMapping/>
  </p:clrMapOvr>
  <p:transition advTm="911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charRg st="0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1506">
                                            <p:txEl>
                                              <p:charRg st="0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506">
                                            <p:txEl>
                                              <p:charRg st="0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1506">
                                            <p:txEl>
                                              <p:charRg st="0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1506">
                                            <p:txEl>
                                              <p:charRg st="0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" dur="1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1" dur="1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2" dur="1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1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build="p"/>
      <p:bldP spid="21508" grpId="0"/>
      <p:bldP spid="21509" grpId="0"/>
      <p:bldP spid="21510" grpId="0"/>
      <p:bldP spid="21511" grpId="0"/>
      <p:bldP spid="21512" grpId="0"/>
      <p:bldP spid="21513" grpId="0"/>
      <p:bldP spid="215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30" name="Title 22529"/>
          <p:cNvSpPr>
            <a:spLocks noGrp="1"/>
          </p:cNvSpPr>
          <p:nvPr>
            <p:ph type="title"/>
          </p:nvPr>
        </p:nvSpPr>
        <p:spPr/>
        <p:txBody>
          <a:bodyPr anchor="ctr" anchorCtr="1"/>
          <a:p>
            <a:endParaRPr dirty="0"/>
          </a:p>
        </p:txBody>
      </p:sp>
      <p:pic>
        <p:nvPicPr>
          <p:cNvPr id="22531" name="Text Placeholder 22530" descr="bmx_bike_pedaling_md_wht"/>
          <p:cNvPicPr>
            <a:picLocks noChangeAspect="1"/>
          </p:cNvPicPr>
          <p:nvPr>
            <p:ph type="body"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9144000" cy="6865938"/>
          </a:xfrm>
        </p:spPr>
      </p:pic>
    </p:spTree>
  </p:cSld>
  <p:clrMapOvr>
    <a:masterClrMapping/>
  </p:clrMapOvr>
  <p:transition advTm="50997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2" name="Bo la tat ca - Hien Anh [NCT 00633931129937703750].mp3">
            <a:hlinkClick r:id="" action="ppaction://media"/>
          </p:cNvPr>
          <p:cNvPicPr>
            <a:picLocks noRot="1"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8458200" y="12954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3" name="Picture 52" descr="DSTARS-P"/>
          <p:cNvPicPr>
            <a:picLocks noChangeAspect="1"/>
          </p:cNvPicPr>
          <p:nvPr/>
        </p:nvPicPr>
        <p:blipFill>
          <a:blip r:embed="rId4">
            <a:lum contrast="-6000"/>
          </a:blip>
          <a:stretch>
            <a:fillRect/>
          </a:stretch>
        </p:blipFill>
        <p:spPr>
          <a:xfrm>
            <a:off x="5943600" y="5259388"/>
            <a:ext cx="1806575" cy="15986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4" name="WordArt 4"/>
          <p:cNvSpPr>
            <a:spLocks noTextEdit="1"/>
          </p:cNvSpPr>
          <p:nvPr/>
        </p:nvSpPr>
        <p:spPr>
          <a:xfrm>
            <a:off x="1143000" y="2667000"/>
            <a:ext cx="6172200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l"/>
            <a:r>
              <a:rPr lang="en-US" sz="3600" b="1">
                <a:ln w="3175" cap="flat" cmpd="sng">
                  <a:solidFill>
                    <a:srgbClr val="00FF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FFFF"/>
                </a:solidFill>
                <a:effectLst>
                  <a:outerShdw dist="38100" dir="2699999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Dạy hát :" Em đi qua ngã tư đường phố"</a:t>
            </a:r>
            <a:endParaRPr lang="en-US" sz="3600" b="1">
              <a:ln w="3175" cap="flat" cmpd="sng">
                <a:solidFill>
                  <a:srgbClr val="00FF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FFFF"/>
              </a:solidFill>
              <a:effectLst>
                <a:outerShdw dist="38100" dir="2699999" algn="tl" rotWithShape="0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25" name="WordArt 4"/>
          <p:cNvSpPr>
            <a:spLocks noTextEdit="1"/>
          </p:cNvSpPr>
          <p:nvPr/>
        </p:nvSpPr>
        <p:spPr>
          <a:xfrm>
            <a:off x="914400" y="990600"/>
            <a:ext cx="73152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l"/>
            <a:r>
              <a:rPr lang="en-US" sz="3600" b="1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8100" dir="2699999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Bài giảng lĩnh vực phát triển thẩm mỹ</a:t>
            </a:r>
            <a:endParaRPr lang="en-US" sz="3600" b="1">
              <a:ln w="952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FF00"/>
              </a:solidFill>
              <a:effectLst>
                <a:outerShdw dist="38100" dir="2699999" algn="tl" rotWithShape="0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/>
            <a:r>
              <a:rPr lang="en-US" sz="3600" b="1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8100" dir="2699999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Chủ đề: PT giao thông</a:t>
            </a:r>
            <a:endParaRPr lang="en-US" sz="3600" b="1">
              <a:ln w="952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FF00"/>
              </a:solidFill>
              <a:effectLst>
                <a:outerShdw dist="38100" dir="2699999" algn="tl" rotWithShape="0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126" name="Picture 5125" descr="3EBF2E55A3E44DE58D047C3FCBA9489D[1]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97775" y="0"/>
            <a:ext cx="1546225" cy="25765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7" name="Picture 52" descr="DSTARS-P"/>
          <p:cNvPicPr>
            <a:picLocks noChangeAspect="1"/>
          </p:cNvPicPr>
          <p:nvPr/>
        </p:nvPicPr>
        <p:blipFill>
          <a:blip r:embed="rId4">
            <a:lum contrast="-6000"/>
          </a:blip>
          <a:stretch>
            <a:fillRect/>
          </a:stretch>
        </p:blipFill>
        <p:spPr>
          <a:xfrm>
            <a:off x="1143000" y="381000"/>
            <a:ext cx="1806575" cy="15986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8" name="WordArt 4"/>
          <p:cNvSpPr>
            <a:spLocks noTextEdit="1"/>
          </p:cNvSpPr>
          <p:nvPr/>
        </p:nvSpPr>
        <p:spPr>
          <a:xfrm>
            <a:off x="1752600" y="3657600"/>
            <a:ext cx="50292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l"/>
            <a:r>
              <a:rPr lang="en-US" sz="3600" b="1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8100" dir="2699999" algn="tl" rotWithShape="0">
                    <a:srgbClr val="000000">
                      <a:alpha val="43137"/>
                    </a:srgbClr>
                  </a:outerShdw>
                </a:effectLst>
                <a:latin typeface=".VnTime" panose="020B7200000000000000" pitchFamily="34" charset="0"/>
                <a:ea typeface=".VnTime" panose="020B7200000000000000" pitchFamily="34" charset="0"/>
              </a:rPr>
              <a:t> Nghe h¸t :" Anh phi c«ng ¬i"</a:t>
            </a:r>
            <a:endParaRPr lang="en-US" sz="3600" b="1">
              <a:ln w="952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FF00"/>
              </a:solidFill>
              <a:effectLst>
                <a:outerShdw dist="38100" dir="2699999" algn="tl" rotWithShape="0">
                  <a:srgbClr val="000000">
                    <a:alpha val="43137"/>
                  </a:srgbClr>
                </a:outerShdw>
              </a:effectLst>
              <a:latin typeface=".VnTime" panose="020B7200000000000000" pitchFamily="34" charset="0"/>
              <a:ea typeface=".VnTime" panose="020B7200000000000000" pitchFamily="34" charset="0"/>
            </a:endParaRPr>
          </a:p>
        </p:txBody>
      </p:sp>
      <p:sp>
        <p:nvSpPr>
          <p:cNvPr id="5129" name="WordArt 4"/>
          <p:cNvSpPr>
            <a:spLocks noTextEdit="1"/>
          </p:cNvSpPr>
          <p:nvPr/>
        </p:nvSpPr>
        <p:spPr>
          <a:xfrm>
            <a:off x="1828800" y="4267200"/>
            <a:ext cx="48768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l"/>
            <a:r>
              <a:rPr lang="en-US" sz="3600" b="1">
                <a:ln w="3175" cap="flat" cmpd="sng">
                  <a:solidFill>
                    <a:srgbClr val="00FF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3366FF"/>
                </a:solidFill>
                <a:effectLst>
                  <a:outerShdw dist="38100" dir="2699999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TCAN: Thử tài bé yêu</a:t>
            </a:r>
            <a:endParaRPr lang="en-US" sz="3600" b="1">
              <a:ln w="3175" cap="flat" cmpd="sng">
                <a:solidFill>
                  <a:srgbClr val="00FFFF"/>
                </a:solidFill>
                <a:prstDash val="solid"/>
                <a:headEnd type="none" w="med" len="med"/>
                <a:tailEnd type="none" w="med" len="med"/>
              </a:ln>
              <a:solidFill>
                <a:srgbClr val="3366FF"/>
              </a:solidFill>
              <a:effectLst>
                <a:outerShdw dist="38100" dir="2699999" algn="tl" rotWithShape="0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130" name="Picture 52" descr="DSTARS-P"/>
          <p:cNvPicPr>
            <a:picLocks noChangeAspect="1"/>
          </p:cNvPicPr>
          <p:nvPr/>
        </p:nvPicPr>
        <p:blipFill>
          <a:blip r:embed="rId4">
            <a:lum contrast="-6000"/>
          </a:blip>
          <a:stretch>
            <a:fillRect/>
          </a:stretch>
        </p:blipFill>
        <p:spPr>
          <a:xfrm>
            <a:off x="8077200" y="5259388"/>
            <a:ext cx="1806575" cy="15986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31" name="Picture 52" descr="DSTARS-P"/>
          <p:cNvPicPr>
            <a:picLocks noChangeAspect="1"/>
          </p:cNvPicPr>
          <p:nvPr/>
        </p:nvPicPr>
        <p:blipFill>
          <a:blip r:embed="rId4">
            <a:lum contrast="-6000"/>
          </a:blip>
          <a:stretch>
            <a:fillRect/>
          </a:stretch>
        </p:blipFill>
        <p:spPr>
          <a:xfrm>
            <a:off x="381000" y="5486400"/>
            <a:ext cx="1806575" cy="15986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32" name="Picture 52" descr="DSTARS-P"/>
          <p:cNvPicPr>
            <a:picLocks noChangeAspect="1"/>
          </p:cNvPicPr>
          <p:nvPr/>
        </p:nvPicPr>
        <p:blipFill>
          <a:blip r:embed="rId4">
            <a:lum contrast="-6000"/>
          </a:blip>
          <a:stretch>
            <a:fillRect/>
          </a:stretch>
        </p:blipFill>
        <p:spPr>
          <a:xfrm>
            <a:off x="6934200" y="1981200"/>
            <a:ext cx="1806575" cy="15986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33" name="Picture 52" descr="DSTARS-P"/>
          <p:cNvPicPr>
            <a:picLocks noChangeAspect="1"/>
          </p:cNvPicPr>
          <p:nvPr/>
        </p:nvPicPr>
        <p:blipFill>
          <a:blip r:embed="rId4">
            <a:lum contrast="-6000"/>
          </a:blip>
          <a:stretch>
            <a:fillRect/>
          </a:stretch>
        </p:blipFill>
        <p:spPr>
          <a:xfrm>
            <a:off x="0" y="1752600"/>
            <a:ext cx="1806575" cy="15986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34" name="Picture 52" descr="DSTARS-P"/>
          <p:cNvPicPr>
            <a:picLocks noChangeAspect="1"/>
          </p:cNvPicPr>
          <p:nvPr/>
        </p:nvPicPr>
        <p:blipFill>
          <a:blip r:embed="rId4">
            <a:lum contrast="-6000"/>
          </a:blip>
          <a:stretch>
            <a:fillRect/>
          </a:stretch>
        </p:blipFill>
        <p:spPr>
          <a:xfrm>
            <a:off x="381000" y="3886200"/>
            <a:ext cx="1806575" cy="15986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35" name="Picture 52" descr="DSTARS-P"/>
          <p:cNvPicPr>
            <a:picLocks noChangeAspect="1"/>
          </p:cNvPicPr>
          <p:nvPr/>
        </p:nvPicPr>
        <p:blipFill>
          <a:blip r:embed="rId4">
            <a:lum contrast="-6000"/>
          </a:blip>
          <a:stretch>
            <a:fillRect/>
          </a:stretch>
        </p:blipFill>
        <p:spPr>
          <a:xfrm>
            <a:off x="3352800" y="5259388"/>
            <a:ext cx="1806575" cy="15986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36" name="Picture 52" descr="DSTARS-P"/>
          <p:cNvPicPr>
            <a:picLocks noChangeAspect="1"/>
          </p:cNvPicPr>
          <p:nvPr/>
        </p:nvPicPr>
        <p:blipFill>
          <a:blip r:embed="rId4">
            <a:lum contrast="-6000"/>
          </a:blip>
          <a:stretch>
            <a:fillRect/>
          </a:stretch>
        </p:blipFill>
        <p:spPr>
          <a:xfrm>
            <a:off x="3810000" y="0"/>
            <a:ext cx="1806575" cy="15986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37" name="Picture 52" descr="DSTARS-P"/>
          <p:cNvPicPr>
            <a:picLocks noChangeAspect="1"/>
          </p:cNvPicPr>
          <p:nvPr/>
        </p:nvPicPr>
        <p:blipFill>
          <a:blip r:embed="rId4">
            <a:lum contrast="-6000"/>
          </a:blip>
          <a:stretch>
            <a:fillRect/>
          </a:stretch>
        </p:blipFill>
        <p:spPr>
          <a:xfrm>
            <a:off x="3733800" y="2057400"/>
            <a:ext cx="1806575" cy="15986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38" name="Picture 52" descr="DSTARS-P"/>
          <p:cNvPicPr>
            <a:picLocks noChangeAspect="1"/>
          </p:cNvPicPr>
          <p:nvPr/>
        </p:nvPicPr>
        <p:blipFill>
          <a:blip r:embed="rId4">
            <a:lum contrast="-6000"/>
          </a:blip>
          <a:stretch>
            <a:fillRect/>
          </a:stretch>
        </p:blipFill>
        <p:spPr>
          <a:xfrm>
            <a:off x="8240713" y="3429000"/>
            <a:ext cx="1806575" cy="15986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39" name="Text Box 5138"/>
          <p:cNvSpPr txBox="1"/>
          <p:nvPr/>
        </p:nvSpPr>
        <p:spPr>
          <a:xfrm>
            <a:off x="1600200" y="4800600"/>
            <a:ext cx="56388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400" b="1" dirty="0">
                <a:latin typeface="Tahoma" panose="020B0604030504040204" pitchFamily="34" charset="0"/>
              </a:rPr>
              <a:t>Người thực hiện: Nguyễn Thị Thùy</a:t>
            </a:r>
            <a:endParaRPr sz="2400" b="1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 spd="slow" advTm="8533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155" decel="1000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1155" decel="100000"/>
                                        <p:tgtEl>
                                          <p:spTgt spid="513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1155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1155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22"/>
                </p:tgtEl>
              </p:cMediaNode>
            </p:audio>
          </p:childTnLst>
        </p:cTn>
      </p:par>
    </p:tnLst>
    <p:bldLst>
      <p:bldP spid="513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Text Box 6145"/>
          <p:cNvSpPr txBox="1"/>
          <p:nvPr/>
        </p:nvSpPr>
        <p:spPr>
          <a:xfrm>
            <a:off x="152400" y="0"/>
            <a:ext cx="8991600" cy="68214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457200" indent="-457200">
              <a:spcBef>
                <a:spcPct val="50000"/>
              </a:spcBef>
            </a:pPr>
            <a:r>
              <a:rPr b="1" dirty="0">
                <a:solidFill>
                  <a:srgbClr val="FFFF00"/>
                </a:solidFill>
                <a:latin typeface="Arial" panose="020B0604020202020204" pitchFamily="34" charset="0"/>
              </a:rPr>
              <a:t>I, Mục đích – yêu cầu:</a:t>
            </a:r>
            <a:endParaRPr b="1" dirty="0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marL="457200" indent="-457200">
              <a:spcBef>
                <a:spcPct val="50000"/>
              </a:spcBef>
            </a:pPr>
            <a:r>
              <a:rPr b="1" i="1" dirty="0">
                <a:solidFill>
                  <a:srgbClr val="0000FF"/>
                </a:solidFill>
                <a:latin typeface="Arial" panose="020B0604020202020204" pitchFamily="34" charset="0"/>
              </a:rPr>
              <a:t>1, Kiến thức:</a:t>
            </a:r>
            <a:endParaRPr lang="en-US" altLang="x-none" b="1" i="1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marL="457200" indent="-457200"/>
            <a:r>
              <a:rPr lang="en-US" altLang="x-none" b="1">
                <a:latin typeface="Arial" panose="020B0604020202020204" pitchFamily="34" charset="0"/>
              </a:rPr>
              <a:t> - </a:t>
            </a:r>
            <a:r>
              <a:rPr lang="en-US" altLang="x-none" b="1" err="1">
                <a:latin typeface="Arial" panose="020B0604020202020204" pitchFamily="34" charset="0"/>
              </a:rPr>
              <a:t>Trẻ</a:t>
            </a:r>
            <a:r>
              <a:rPr lang="en-US" altLang="x-none" b="1">
                <a:latin typeface="Arial" panose="020B0604020202020204" pitchFamily="34" charset="0"/>
              </a:rPr>
              <a:t> </a:t>
            </a:r>
            <a:r>
              <a:rPr lang="en-US" altLang="x-none" b="1" err="1">
                <a:latin typeface="Arial" panose="020B0604020202020204" pitchFamily="34" charset="0"/>
              </a:rPr>
              <a:t>biết</a:t>
            </a:r>
            <a:r>
              <a:rPr lang="en-US" altLang="x-none" b="1">
                <a:latin typeface="Arial" panose="020B0604020202020204" pitchFamily="34" charset="0"/>
              </a:rPr>
              <a:t> </a:t>
            </a:r>
            <a:r>
              <a:rPr lang="en-US" altLang="x-none" b="1" err="1">
                <a:latin typeface="Arial" panose="020B0604020202020204" pitchFamily="34" charset="0"/>
              </a:rPr>
              <a:t>tên</a:t>
            </a:r>
            <a:r>
              <a:rPr lang="en-US" altLang="x-none" b="1">
                <a:latin typeface="Arial" panose="020B0604020202020204" pitchFamily="34" charset="0"/>
              </a:rPr>
              <a:t> </a:t>
            </a:r>
            <a:r>
              <a:rPr lang="en-US" altLang="x-none" b="1" err="1">
                <a:latin typeface="Arial" panose="020B0604020202020204" pitchFamily="34" charset="0"/>
              </a:rPr>
              <a:t>bài</a:t>
            </a:r>
            <a:r>
              <a:rPr lang="en-US" altLang="x-none" b="1">
                <a:latin typeface="Arial" panose="020B0604020202020204" pitchFamily="34" charset="0"/>
              </a:rPr>
              <a:t> </a:t>
            </a:r>
            <a:r>
              <a:rPr lang="en-US" altLang="x-none" b="1" err="1">
                <a:latin typeface="Arial" panose="020B0604020202020204" pitchFamily="34" charset="0"/>
              </a:rPr>
              <a:t>hát</a:t>
            </a:r>
            <a:r>
              <a:rPr lang="en-US" altLang="x-none" b="1">
                <a:latin typeface="Arial" panose="020B0604020202020204" pitchFamily="34" charset="0"/>
              </a:rPr>
              <a:t> “</a:t>
            </a:r>
            <a:r>
              <a:rPr lang="en-US" altLang="x-none" b="1" err="1">
                <a:latin typeface="Arial" panose="020B0604020202020204" pitchFamily="34" charset="0"/>
              </a:rPr>
              <a:t>Em</a:t>
            </a:r>
            <a:r>
              <a:rPr lang="en-US" altLang="x-none" b="1">
                <a:latin typeface="Arial" panose="020B0604020202020204" pitchFamily="34" charset="0"/>
              </a:rPr>
              <a:t> </a:t>
            </a:r>
            <a:r>
              <a:rPr lang="en-US" altLang="x-none" b="1" err="1">
                <a:latin typeface="Arial" panose="020B0604020202020204" pitchFamily="34" charset="0"/>
              </a:rPr>
              <a:t>đi</a:t>
            </a:r>
            <a:r>
              <a:rPr lang="en-US" altLang="x-none" b="1">
                <a:latin typeface="Arial" panose="020B0604020202020204" pitchFamily="34" charset="0"/>
              </a:rPr>
              <a:t> qua </a:t>
            </a:r>
            <a:r>
              <a:rPr lang="en-US" altLang="x-none" b="1" err="1">
                <a:latin typeface="Arial" panose="020B0604020202020204" pitchFamily="34" charset="0"/>
              </a:rPr>
              <a:t>ngã</a:t>
            </a:r>
            <a:r>
              <a:rPr lang="en-US" altLang="x-none" b="1">
                <a:latin typeface="Arial" panose="020B0604020202020204" pitchFamily="34" charset="0"/>
              </a:rPr>
              <a:t> </a:t>
            </a:r>
            <a:r>
              <a:rPr lang="en-US" altLang="x-none" b="1" err="1">
                <a:latin typeface="Arial" panose="020B0604020202020204" pitchFamily="34" charset="0"/>
              </a:rPr>
              <a:t>tư</a:t>
            </a:r>
            <a:r>
              <a:rPr lang="en-US" altLang="x-none" b="1">
                <a:latin typeface="Arial" panose="020B0604020202020204" pitchFamily="34" charset="0"/>
              </a:rPr>
              <a:t> </a:t>
            </a:r>
            <a:r>
              <a:rPr lang="en-US" altLang="x-none" b="1" err="1">
                <a:latin typeface="Arial" panose="020B0604020202020204" pitchFamily="34" charset="0"/>
              </a:rPr>
              <a:t>đường</a:t>
            </a:r>
            <a:r>
              <a:rPr lang="en-US" altLang="x-none" b="1">
                <a:latin typeface="Arial" panose="020B0604020202020204" pitchFamily="34" charset="0"/>
              </a:rPr>
              <a:t> </a:t>
            </a:r>
            <a:r>
              <a:rPr lang="en-US" altLang="x-none" b="1" err="1">
                <a:latin typeface="Arial" panose="020B0604020202020204" pitchFamily="34" charset="0"/>
              </a:rPr>
              <a:t>phố</a:t>
            </a:r>
            <a:r>
              <a:rPr lang="en-US" altLang="x-none" b="1">
                <a:latin typeface="Arial" panose="020B0604020202020204" pitchFamily="34" charset="0"/>
              </a:rPr>
              <a:t>”, </a:t>
            </a:r>
            <a:endParaRPr lang="en-US" altLang="x-none" b="1">
              <a:latin typeface="Arial" panose="020B0604020202020204" pitchFamily="34" charset="0"/>
            </a:endParaRPr>
          </a:p>
          <a:p>
            <a:pPr marL="457200" indent="-457200"/>
            <a:r>
              <a:rPr lang="en-US" altLang="x-none" b="1">
                <a:latin typeface="Arial" panose="020B0604020202020204" pitchFamily="34" charset="0"/>
              </a:rPr>
              <a:t> - </a:t>
            </a:r>
            <a:r>
              <a:rPr lang="en-US" altLang="x-none" b="1" err="1">
                <a:latin typeface="Arial" panose="020B0604020202020204" pitchFamily="34" charset="0"/>
              </a:rPr>
              <a:t>Trẻ</a:t>
            </a:r>
            <a:r>
              <a:rPr lang="en-US" altLang="x-none" b="1">
                <a:latin typeface="Arial" panose="020B0604020202020204" pitchFamily="34" charset="0"/>
              </a:rPr>
              <a:t> </a:t>
            </a:r>
            <a:r>
              <a:rPr lang="en-US" altLang="x-none" b="1" err="1">
                <a:latin typeface="Arial" panose="020B0604020202020204" pitchFamily="34" charset="0"/>
              </a:rPr>
              <a:t>hiểu</a:t>
            </a:r>
            <a:r>
              <a:rPr lang="en-US" altLang="x-none" b="1">
                <a:latin typeface="Arial" panose="020B0604020202020204" pitchFamily="34" charset="0"/>
              </a:rPr>
              <a:t> </a:t>
            </a:r>
            <a:r>
              <a:rPr lang="en-US" altLang="x-none" b="1" err="1">
                <a:latin typeface="Arial" panose="020B0604020202020204" pitchFamily="34" charset="0"/>
              </a:rPr>
              <a:t>nội</a:t>
            </a:r>
            <a:r>
              <a:rPr lang="en-US" altLang="x-none" b="1">
                <a:latin typeface="Arial" panose="020B0604020202020204" pitchFamily="34" charset="0"/>
              </a:rPr>
              <a:t> dung </a:t>
            </a:r>
            <a:r>
              <a:rPr lang="en-US" altLang="x-none" b="1" err="1">
                <a:latin typeface="Arial" panose="020B0604020202020204" pitchFamily="34" charset="0"/>
              </a:rPr>
              <a:t>bài</a:t>
            </a:r>
            <a:r>
              <a:rPr lang="en-US" altLang="x-none" b="1">
                <a:latin typeface="Arial" panose="020B0604020202020204" pitchFamily="34" charset="0"/>
              </a:rPr>
              <a:t> </a:t>
            </a:r>
            <a:r>
              <a:rPr lang="en-US" altLang="x-none" b="1" err="1">
                <a:latin typeface="Arial" panose="020B0604020202020204" pitchFamily="34" charset="0"/>
              </a:rPr>
              <a:t>hát</a:t>
            </a:r>
            <a:r>
              <a:rPr lang="en-US" altLang="x-none" b="1">
                <a:latin typeface="Arial" panose="020B0604020202020204" pitchFamily="34" charset="0"/>
              </a:rPr>
              <a:t>: </a:t>
            </a:r>
            <a:r>
              <a:rPr lang="en-US" altLang="x-none" b="1" err="1">
                <a:latin typeface="Arial" panose="020B0604020202020204" pitchFamily="34" charset="0"/>
              </a:rPr>
              <a:t>Dạy</a:t>
            </a:r>
            <a:r>
              <a:rPr lang="en-US" altLang="x-none" b="1">
                <a:latin typeface="Arial" panose="020B0604020202020204" pitchFamily="34" charset="0"/>
              </a:rPr>
              <a:t> </a:t>
            </a:r>
            <a:r>
              <a:rPr lang="en-US" altLang="x-none" b="1" err="1">
                <a:latin typeface="Arial" panose="020B0604020202020204" pitchFamily="34" charset="0"/>
              </a:rPr>
              <a:t>trẻ</a:t>
            </a:r>
            <a:r>
              <a:rPr lang="en-US" altLang="x-none" b="1">
                <a:latin typeface="Arial" panose="020B0604020202020204" pitchFamily="34" charset="0"/>
              </a:rPr>
              <a:t> </a:t>
            </a:r>
            <a:r>
              <a:rPr lang="en-US" altLang="x-none" b="1" err="1">
                <a:latin typeface="Arial" panose="020B0604020202020204" pitchFamily="34" charset="0"/>
              </a:rPr>
              <a:t>khi</a:t>
            </a:r>
            <a:r>
              <a:rPr lang="en-US" altLang="x-none" b="1">
                <a:latin typeface="Arial" panose="020B0604020202020204" pitchFamily="34" charset="0"/>
              </a:rPr>
              <a:t> </a:t>
            </a:r>
            <a:r>
              <a:rPr lang="en-US" altLang="x-none" b="1" err="1">
                <a:latin typeface="Arial" panose="020B0604020202020204" pitchFamily="34" charset="0"/>
              </a:rPr>
              <a:t>đi</a:t>
            </a:r>
            <a:r>
              <a:rPr lang="en-US" altLang="x-none" b="1">
                <a:latin typeface="Arial" panose="020B0604020202020204" pitchFamily="34" charset="0"/>
              </a:rPr>
              <a:t> qua </a:t>
            </a:r>
            <a:r>
              <a:rPr lang="en-US" altLang="x-none" b="1" err="1">
                <a:latin typeface="Arial" panose="020B0604020202020204" pitchFamily="34" charset="0"/>
              </a:rPr>
              <a:t>ngã</a:t>
            </a:r>
            <a:r>
              <a:rPr lang="en-US" altLang="x-none" b="1">
                <a:latin typeface="Arial" panose="020B0604020202020204" pitchFamily="34" charset="0"/>
              </a:rPr>
              <a:t> </a:t>
            </a:r>
            <a:r>
              <a:rPr lang="en-US" altLang="x-none" b="1" err="1">
                <a:latin typeface="Arial" panose="020B0604020202020204" pitchFamily="34" charset="0"/>
              </a:rPr>
              <a:t>tư</a:t>
            </a:r>
            <a:r>
              <a:rPr lang="en-US" altLang="x-none" b="1">
                <a:latin typeface="Arial" panose="020B0604020202020204" pitchFamily="34" charset="0"/>
              </a:rPr>
              <a:t> </a:t>
            </a:r>
            <a:r>
              <a:rPr lang="en-US" altLang="x-none" b="1" err="1">
                <a:latin typeface="Arial" panose="020B0604020202020204" pitchFamily="34" charset="0"/>
              </a:rPr>
              <a:t>đường</a:t>
            </a:r>
            <a:r>
              <a:rPr lang="en-US" altLang="x-none" b="1">
                <a:latin typeface="Arial" panose="020B0604020202020204" pitchFamily="34" charset="0"/>
              </a:rPr>
              <a:t> </a:t>
            </a:r>
            <a:r>
              <a:rPr lang="en-US" altLang="x-none" b="1" err="1">
                <a:latin typeface="Arial" panose="020B0604020202020204" pitchFamily="34" charset="0"/>
              </a:rPr>
              <a:t>phố</a:t>
            </a:r>
            <a:r>
              <a:rPr lang="en-US" altLang="x-none" b="1">
                <a:latin typeface="Arial" panose="020B0604020202020204" pitchFamily="34" charset="0"/>
              </a:rPr>
              <a:t> </a:t>
            </a:r>
            <a:r>
              <a:rPr lang="en-US" altLang="x-none" b="1" err="1">
                <a:latin typeface="Arial" panose="020B0604020202020204" pitchFamily="34" charset="0"/>
              </a:rPr>
              <a:t>phải</a:t>
            </a:r>
            <a:r>
              <a:rPr lang="en-US" altLang="x-none" b="1">
                <a:latin typeface="Arial" panose="020B0604020202020204" pitchFamily="34" charset="0"/>
              </a:rPr>
              <a:t> </a:t>
            </a:r>
            <a:r>
              <a:rPr lang="en-US" altLang="x-none" b="1" err="1">
                <a:latin typeface="Arial" panose="020B0604020202020204" pitchFamily="34" charset="0"/>
              </a:rPr>
              <a:t>chấp</a:t>
            </a:r>
            <a:r>
              <a:rPr lang="en-US" altLang="x-none" b="1">
                <a:latin typeface="Arial" panose="020B0604020202020204" pitchFamily="34" charset="0"/>
              </a:rPr>
              <a:t> </a:t>
            </a:r>
            <a:r>
              <a:rPr lang="en-US" altLang="x-none" b="1" err="1">
                <a:latin typeface="Arial" panose="020B0604020202020204" pitchFamily="34" charset="0"/>
              </a:rPr>
              <a:t>hành</a:t>
            </a:r>
            <a:r>
              <a:rPr lang="en-US" altLang="x-none" b="1">
                <a:latin typeface="Arial" panose="020B0604020202020204" pitchFamily="34" charset="0"/>
              </a:rPr>
              <a:t> </a:t>
            </a:r>
            <a:r>
              <a:rPr lang="en-US" altLang="x-none" b="1" err="1">
                <a:latin typeface="Arial" panose="020B0604020202020204" pitchFamily="34" charset="0"/>
              </a:rPr>
              <a:t>đúng</a:t>
            </a:r>
            <a:r>
              <a:rPr lang="en-US" altLang="x-none" b="1">
                <a:latin typeface="Arial" panose="020B0604020202020204" pitchFamily="34" charset="0"/>
              </a:rPr>
              <a:t> </a:t>
            </a:r>
            <a:r>
              <a:rPr lang="en-US" altLang="x-none" b="1" err="1">
                <a:latin typeface="Arial" panose="020B0604020202020204" pitchFamily="34" charset="0"/>
              </a:rPr>
              <a:t>tín</a:t>
            </a:r>
            <a:r>
              <a:rPr lang="en-US" altLang="x-none" b="1">
                <a:latin typeface="Arial" panose="020B0604020202020204" pitchFamily="34" charset="0"/>
              </a:rPr>
              <a:t> </a:t>
            </a:r>
            <a:r>
              <a:rPr lang="en-US" altLang="x-none" b="1" err="1">
                <a:latin typeface="Arial" panose="020B0604020202020204" pitchFamily="34" charset="0"/>
              </a:rPr>
              <a:t>hiệu</a:t>
            </a:r>
            <a:r>
              <a:rPr lang="en-US" altLang="x-none" b="1">
                <a:latin typeface="Arial" panose="020B0604020202020204" pitchFamily="34" charset="0"/>
              </a:rPr>
              <a:t> </a:t>
            </a:r>
            <a:r>
              <a:rPr lang="en-US" altLang="x-none" b="1" err="1">
                <a:latin typeface="Arial" panose="020B0604020202020204" pitchFamily="34" charset="0"/>
              </a:rPr>
              <a:t>đèn</a:t>
            </a:r>
            <a:r>
              <a:rPr lang="en-US" altLang="x-none" b="1">
                <a:latin typeface="Arial" panose="020B0604020202020204" pitchFamily="34" charset="0"/>
              </a:rPr>
              <a:t> </a:t>
            </a:r>
            <a:r>
              <a:rPr lang="en-US" altLang="x-none" b="1" err="1">
                <a:latin typeface="Arial" panose="020B0604020202020204" pitchFamily="34" charset="0"/>
              </a:rPr>
              <a:t>giao</a:t>
            </a:r>
            <a:r>
              <a:rPr lang="en-US" altLang="x-none" b="1">
                <a:latin typeface="Arial" panose="020B0604020202020204" pitchFamily="34" charset="0"/>
              </a:rPr>
              <a:t> </a:t>
            </a:r>
            <a:r>
              <a:rPr lang="en-US" altLang="x-none" b="1" err="1">
                <a:latin typeface="Arial" panose="020B0604020202020204" pitchFamily="34" charset="0"/>
              </a:rPr>
              <a:t>thông</a:t>
            </a:r>
            <a:endParaRPr lang="en-US" altLang="x-none" b="1">
              <a:latin typeface="Arial" panose="020B0604020202020204" pitchFamily="34" charset="0"/>
            </a:endParaRPr>
          </a:p>
          <a:p>
            <a:pPr marL="457200" indent="-457200"/>
            <a:r>
              <a:rPr lang="en-US" altLang="x-none" b="1">
                <a:latin typeface="Arial" panose="020B0604020202020204" pitchFamily="34" charset="0"/>
              </a:rPr>
              <a:t> - </a:t>
            </a:r>
            <a:r>
              <a:rPr lang="en-US" altLang="x-none" b="1" err="1">
                <a:latin typeface="Arial" panose="020B0604020202020204" pitchFamily="34" charset="0"/>
              </a:rPr>
              <a:t>Trẻ</a:t>
            </a:r>
            <a:r>
              <a:rPr lang="en-US" altLang="x-none" b="1">
                <a:latin typeface="Arial" panose="020B0604020202020204" pitchFamily="34" charset="0"/>
              </a:rPr>
              <a:t>  </a:t>
            </a:r>
            <a:r>
              <a:rPr lang="en-US" altLang="x-none" b="1" err="1">
                <a:latin typeface="Arial" panose="020B0604020202020204" pitchFamily="34" charset="0"/>
              </a:rPr>
              <a:t>máy</a:t>
            </a:r>
            <a:r>
              <a:rPr lang="en-US" altLang="x-none" b="1">
                <a:latin typeface="Arial" panose="020B0604020202020204" pitchFamily="34" charset="0"/>
              </a:rPr>
              <a:t> bay </a:t>
            </a:r>
            <a:r>
              <a:rPr lang="en-US" altLang="x-none" b="1" err="1">
                <a:latin typeface="Arial" panose="020B0604020202020204" pitchFamily="34" charset="0"/>
              </a:rPr>
              <a:t>là</a:t>
            </a:r>
            <a:r>
              <a:rPr lang="en-US" altLang="x-none" b="1">
                <a:latin typeface="Arial" panose="020B0604020202020204" pitchFamily="34" charset="0"/>
              </a:rPr>
              <a:t> PTGT </a:t>
            </a:r>
            <a:r>
              <a:rPr lang="en-US" altLang="x-none" b="1" err="1">
                <a:latin typeface="Arial" panose="020B0604020202020204" pitchFamily="34" charset="0"/>
              </a:rPr>
              <a:t>đường</a:t>
            </a:r>
            <a:r>
              <a:rPr lang="en-US" altLang="x-none" b="1">
                <a:latin typeface="Arial" panose="020B0604020202020204" pitchFamily="34" charset="0"/>
              </a:rPr>
              <a:t> </a:t>
            </a:r>
            <a:r>
              <a:rPr lang="en-US" altLang="x-none" b="1" err="1">
                <a:latin typeface="Arial" panose="020B0604020202020204" pitchFamily="34" charset="0"/>
              </a:rPr>
              <a:t>không</a:t>
            </a:r>
            <a:r>
              <a:rPr lang="en-US" altLang="x-none" b="1">
                <a:latin typeface="Arial" panose="020B0604020202020204" pitchFamily="34" charset="0"/>
              </a:rPr>
              <a:t>, do </a:t>
            </a:r>
            <a:r>
              <a:rPr lang="en-US" altLang="x-none" b="1" err="1">
                <a:latin typeface="Arial" panose="020B0604020202020204" pitchFamily="34" charset="0"/>
              </a:rPr>
              <a:t>anh</a:t>
            </a:r>
            <a:r>
              <a:rPr lang="en-US" altLang="x-none" b="1">
                <a:latin typeface="Arial" panose="020B0604020202020204" pitchFamily="34" charset="0"/>
              </a:rPr>
              <a:t> phi </a:t>
            </a:r>
            <a:r>
              <a:rPr lang="en-US" altLang="x-none" b="1" err="1">
                <a:latin typeface="Arial" panose="020B0604020202020204" pitchFamily="34" charset="0"/>
              </a:rPr>
              <a:t>công</a:t>
            </a:r>
            <a:r>
              <a:rPr lang="en-US" altLang="x-none" b="1">
                <a:latin typeface="Arial" panose="020B0604020202020204" pitchFamily="34" charset="0"/>
              </a:rPr>
              <a:t> </a:t>
            </a:r>
            <a:r>
              <a:rPr lang="en-US" altLang="x-none" b="1" err="1">
                <a:latin typeface="Arial" panose="020B0604020202020204" pitchFamily="34" charset="0"/>
              </a:rPr>
              <a:t>lái</a:t>
            </a:r>
            <a:r>
              <a:rPr lang="en-US" altLang="x-none" b="1">
                <a:latin typeface="Arial" panose="020B0604020202020204" pitchFamily="34" charset="0"/>
              </a:rPr>
              <a:t> </a:t>
            </a:r>
            <a:endParaRPr lang="en-US" altLang="x-none" b="1">
              <a:latin typeface="Arial" panose="020B0604020202020204" pitchFamily="34" charset="0"/>
            </a:endParaRPr>
          </a:p>
          <a:p>
            <a:pPr marL="457200" indent="-457200"/>
            <a:r>
              <a:rPr lang="en-US" altLang="x-none" b="1">
                <a:latin typeface="Arial" panose="020B0604020202020204" pitchFamily="34" charset="0"/>
              </a:rPr>
              <a:t> - </a:t>
            </a:r>
            <a:r>
              <a:rPr lang="en-US" altLang="x-none" b="1" err="1">
                <a:latin typeface="Arial" panose="020B0604020202020204" pitchFamily="34" charset="0"/>
              </a:rPr>
              <a:t>Trẻ</a:t>
            </a:r>
            <a:r>
              <a:rPr lang="en-US" altLang="x-none" b="1">
                <a:latin typeface="Arial" panose="020B0604020202020204" pitchFamily="34" charset="0"/>
              </a:rPr>
              <a:t> </a:t>
            </a:r>
            <a:r>
              <a:rPr lang="en-US" altLang="x-none" b="1" err="1">
                <a:latin typeface="Arial" panose="020B0604020202020204" pitchFamily="34" charset="0"/>
              </a:rPr>
              <a:t>biết</a:t>
            </a:r>
            <a:r>
              <a:rPr lang="en-US" altLang="x-none" b="1">
                <a:latin typeface="Arial" panose="020B0604020202020204" pitchFamily="34" charset="0"/>
              </a:rPr>
              <a:t> </a:t>
            </a:r>
            <a:r>
              <a:rPr lang="en-US" altLang="x-none" b="1" err="1">
                <a:latin typeface="Arial" panose="020B0604020202020204" pitchFamily="34" charset="0"/>
              </a:rPr>
              <a:t>tên</a:t>
            </a:r>
            <a:r>
              <a:rPr lang="en-US" altLang="x-none" b="1">
                <a:latin typeface="Arial" panose="020B0604020202020204" pitchFamily="34" charset="0"/>
              </a:rPr>
              <a:t> </a:t>
            </a:r>
            <a:r>
              <a:rPr lang="en-US" altLang="x-none" b="1" err="1">
                <a:latin typeface="Arial" panose="020B0604020202020204" pitchFamily="34" charset="0"/>
              </a:rPr>
              <a:t>và</a:t>
            </a:r>
            <a:r>
              <a:rPr lang="en-US" altLang="x-none" b="1">
                <a:latin typeface="Arial" panose="020B0604020202020204" pitchFamily="34" charset="0"/>
              </a:rPr>
              <a:t> </a:t>
            </a:r>
            <a:r>
              <a:rPr lang="en-US" altLang="x-none" b="1" err="1">
                <a:latin typeface="Arial" panose="020B0604020202020204" pitchFamily="34" charset="0"/>
              </a:rPr>
              <a:t>cách</a:t>
            </a:r>
            <a:r>
              <a:rPr lang="en-US" altLang="x-none" b="1">
                <a:latin typeface="Arial" panose="020B0604020202020204" pitchFamily="34" charset="0"/>
              </a:rPr>
              <a:t> </a:t>
            </a:r>
            <a:r>
              <a:rPr lang="en-US" altLang="x-none" b="1" err="1">
                <a:latin typeface="Arial" panose="020B0604020202020204" pitchFamily="34" charset="0"/>
              </a:rPr>
              <a:t>chơi</a:t>
            </a:r>
            <a:r>
              <a:rPr lang="en-US" altLang="x-none" b="1">
                <a:latin typeface="Arial" panose="020B0604020202020204" pitchFamily="34" charset="0"/>
              </a:rPr>
              <a:t> </a:t>
            </a:r>
            <a:r>
              <a:rPr lang="en-US" altLang="x-none" b="1" err="1">
                <a:latin typeface="Arial" panose="020B0604020202020204" pitchFamily="34" charset="0"/>
              </a:rPr>
              <a:t>trò</a:t>
            </a:r>
            <a:r>
              <a:rPr lang="en-US" altLang="x-none" b="1">
                <a:latin typeface="Arial" panose="020B0604020202020204" pitchFamily="34" charset="0"/>
              </a:rPr>
              <a:t> </a:t>
            </a:r>
            <a:r>
              <a:rPr lang="en-US" altLang="x-none" b="1" err="1">
                <a:latin typeface="Arial" panose="020B0604020202020204" pitchFamily="34" charset="0"/>
              </a:rPr>
              <a:t>chơi</a:t>
            </a:r>
            <a:r>
              <a:rPr lang="en-US" altLang="x-none" b="1">
                <a:latin typeface="Arial" panose="020B0604020202020204" pitchFamily="34" charset="0"/>
              </a:rPr>
              <a:t> “Ô </a:t>
            </a:r>
            <a:r>
              <a:rPr lang="en-US" altLang="x-none" b="1" err="1">
                <a:latin typeface="Arial" panose="020B0604020202020204" pitchFamily="34" charset="0"/>
              </a:rPr>
              <a:t>cửa</a:t>
            </a:r>
            <a:r>
              <a:rPr lang="en-US" altLang="x-none" b="1">
                <a:latin typeface="Arial" panose="020B0604020202020204" pitchFamily="34" charset="0"/>
              </a:rPr>
              <a:t> </a:t>
            </a:r>
            <a:r>
              <a:rPr lang="en-US" altLang="x-none" b="1" err="1">
                <a:latin typeface="Arial" panose="020B0604020202020204" pitchFamily="34" charset="0"/>
              </a:rPr>
              <a:t>kỳ</a:t>
            </a:r>
            <a:r>
              <a:rPr lang="en-US" altLang="x-none" b="1">
                <a:latin typeface="Arial" panose="020B0604020202020204" pitchFamily="34" charset="0"/>
              </a:rPr>
              <a:t> </a:t>
            </a:r>
            <a:r>
              <a:rPr lang="en-US" altLang="x-none" b="1" err="1">
                <a:latin typeface="Arial" panose="020B0604020202020204" pitchFamily="34" charset="0"/>
              </a:rPr>
              <a:t>diệu</a:t>
            </a:r>
            <a:r>
              <a:rPr lang="en-US" altLang="x-none" b="1">
                <a:latin typeface="Arial" panose="020B0604020202020204" pitchFamily="34" charset="0"/>
              </a:rPr>
              <a:t>”</a:t>
            </a:r>
            <a:endParaRPr lang="en-US" altLang="x-none" b="1">
              <a:latin typeface="Arial" panose="020B0604020202020204" pitchFamily="34" charset="0"/>
            </a:endParaRPr>
          </a:p>
          <a:p>
            <a:pPr marL="457200" indent="-457200"/>
            <a:r>
              <a:rPr lang="en-US" altLang="x-none" b="1" i="1">
                <a:solidFill>
                  <a:srgbClr val="0000FF"/>
                </a:solidFill>
                <a:latin typeface="Arial" panose="020B0604020202020204" pitchFamily="34" charset="0"/>
              </a:rPr>
              <a:t>2, </a:t>
            </a:r>
            <a:r>
              <a:rPr lang="en-US" altLang="x-none" b="1" i="1" err="1">
                <a:solidFill>
                  <a:srgbClr val="0000FF"/>
                </a:solidFill>
                <a:latin typeface="Arial" panose="020B0604020202020204" pitchFamily="34" charset="0"/>
              </a:rPr>
              <a:t>Kỹ</a:t>
            </a:r>
            <a:r>
              <a:rPr lang="en-US" altLang="x-none" b="1" i="1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x-none" b="1" i="1" err="1">
                <a:solidFill>
                  <a:srgbClr val="0000FF"/>
                </a:solidFill>
                <a:latin typeface="Arial" panose="020B0604020202020204" pitchFamily="34" charset="0"/>
              </a:rPr>
              <a:t>năng</a:t>
            </a:r>
            <a:r>
              <a:rPr lang="en-US" altLang="x-none" b="1" i="1">
                <a:solidFill>
                  <a:srgbClr val="0000FF"/>
                </a:solidFill>
                <a:latin typeface="Arial" panose="020B0604020202020204" pitchFamily="34" charset="0"/>
              </a:rPr>
              <a:t>: </a:t>
            </a:r>
            <a:endParaRPr lang="en-US" altLang="x-none" b="1" i="1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marL="457200" indent="-457200"/>
            <a:r>
              <a:rPr lang="en-US" altLang="x-none" b="1">
                <a:latin typeface="Arial" panose="020B0604020202020204" pitchFamily="34" charset="0"/>
              </a:rPr>
              <a:t> - </a:t>
            </a:r>
            <a:r>
              <a:rPr lang="en-US" altLang="x-none" b="1" err="1">
                <a:latin typeface="Arial" panose="020B0604020202020204" pitchFamily="34" charset="0"/>
              </a:rPr>
              <a:t>Trẻ</a:t>
            </a:r>
            <a:r>
              <a:rPr lang="en-US" altLang="x-none" b="1">
                <a:latin typeface="Arial" panose="020B0604020202020204" pitchFamily="34" charset="0"/>
              </a:rPr>
              <a:t> </a:t>
            </a:r>
            <a:r>
              <a:rPr lang="en-US" altLang="x-none" b="1" err="1">
                <a:latin typeface="Arial" panose="020B0604020202020204" pitchFamily="34" charset="0"/>
              </a:rPr>
              <a:t>thuộc</a:t>
            </a:r>
            <a:r>
              <a:rPr lang="en-US" altLang="x-none" b="1">
                <a:latin typeface="Arial" panose="020B0604020202020204" pitchFamily="34" charset="0"/>
              </a:rPr>
              <a:t> </a:t>
            </a:r>
            <a:r>
              <a:rPr lang="en-US" altLang="x-none" b="1" err="1">
                <a:latin typeface="Arial" panose="020B0604020202020204" pitchFamily="34" charset="0"/>
              </a:rPr>
              <a:t>lời</a:t>
            </a:r>
            <a:r>
              <a:rPr lang="en-US" altLang="x-none" b="1">
                <a:latin typeface="Arial" panose="020B0604020202020204" pitchFamily="34" charset="0"/>
              </a:rPr>
              <a:t>, </a:t>
            </a:r>
            <a:r>
              <a:rPr lang="en-US" altLang="x-none" b="1" err="1">
                <a:latin typeface="Arial" panose="020B0604020202020204" pitchFamily="34" charset="0"/>
              </a:rPr>
              <a:t>hát</a:t>
            </a:r>
            <a:r>
              <a:rPr lang="en-US" altLang="x-none" b="1">
                <a:latin typeface="Arial" panose="020B0604020202020204" pitchFamily="34" charset="0"/>
              </a:rPr>
              <a:t> </a:t>
            </a:r>
            <a:r>
              <a:rPr lang="en-US" altLang="x-none" b="1" err="1">
                <a:latin typeface="Arial" panose="020B0604020202020204" pitchFamily="34" charset="0"/>
              </a:rPr>
              <a:t>đúng</a:t>
            </a:r>
            <a:r>
              <a:rPr lang="en-US" altLang="x-none" b="1">
                <a:latin typeface="Arial" panose="020B0604020202020204" pitchFamily="34" charset="0"/>
              </a:rPr>
              <a:t> </a:t>
            </a:r>
            <a:r>
              <a:rPr lang="en-US" altLang="x-none" b="1" err="1">
                <a:latin typeface="Arial" panose="020B0604020202020204" pitchFamily="34" charset="0"/>
              </a:rPr>
              <a:t>giai</a:t>
            </a:r>
            <a:r>
              <a:rPr lang="en-US" altLang="x-none" b="1">
                <a:latin typeface="Arial" panose="020B0604020202020204" pitchFamily="34" charset="0"/>
              </a:rPr>
              <a:t> </a:t>
            </a:r>
            <a:r>
              <a:rPr lang="en-US" altLang="x-none" b="1" err="1">
                <a:latin typeface="Arial" panose="020B0604020202020204" pitchFamily="34" charset="0"/>
              </a:rPr>
              <a:t>điệu</a:t>
            </a:r>
            <a:r>
              <a:rPr lang="en-US" altLang="x-none" b="1">
                <a:latin typeface="Arial" panose="020B0604020202020204" pitchFamily="34" charset="0"/>
              </a:rPr>
              <a:t> </a:t>
            </a:r>
            <a:r>
              <a:rPr lang="en-US" altLang="x-none" b="1" err="1">
                <a:latin typeface="Arial" panose="020B0604020202020204" pitchFamily="34" charset="0"/>
              </a:rPr>
              <a:t>bài</a:t>
            </a:r>
            <a:r>
              <a:rPr lang="en-US" altLang="x-none" b="1">
                <a:latin typeface="Arial" panose="020B0604020202020204" pitchFamily="34" charset="0"/>
              </a:rPr>
              <a:t> </a:t>
            </a:r>
            <a:r>
              <a:rPr lang="en-US" altLang="x-none" b="1" err="1">
                <a:latin typeface="Arial" panose="020B0604020202020204" pitchFamily="34" charset="0"/>
              </a:rPr>
              <a:t>hát</a:t>
            </a:r>
            <a:r>
              <a:rPr lang="en-US" altLang="x-none" b="1">
                <a:latin typeface="Arial" panose="020B0604020202020204" pitchFamily="34" charset="0"/>
              </a:rPr>
              <a:t>: “ </a:t>
            </a:r>
            <a:r>
              <a:rPr lang="en-US" altLang="x-none" b="1" err="1">
                <a:latin typeface="Arial" panose="020B0604020202020204" pitchFamily="34" charset="0"/>
              </a:rPr>
              <a:t>Em</a:t>
            </a:r>
            <a:r>
              <a:rPr lang="en-US" altLang="x-none" b="1">
                <a:latin typeface="Arial" panose="020B0604020202020204" pitchFamily="34" charset="0"/>
              </a:rPr>
              <a:t> </a:t>
            </a:r>
            <a:r>
              <a:rPr lang="en-US" altLang="x-none" b="1" err="1">
                <a:latin typeface="Arial" panose="020B0604020202020204" pitchFamily="34" charset="0"/>
              </a:rPr>
              <a:t>đi</a:t>
            </a:r>
            <a:r>
              <a:rPr lang="en-US" altLang="x-none" b="1">
                <a:latin typeface="Arial" panose="020B0604020202020204" pitchFamily="34" charset="0"/>
              </a:rPr>
              <a:t> qua </a:t>
            </a:r>
            <a:r>
              <a:rPr lang="en-US" altLang="x-none" b="1" err="1">
                <a:latin typeface="Arial" panose="020B0604020202020204" pitchFamily="34" charset="0"/>
              </a:rPr>
              <a:t>ngã</a:t>
            </a:r>
            <a:r>
              <a:rPr lang="en-US" altLang="x-none" b="1">
                <a:latin typeface="Arial" panose="020B0604020202020204" pitchFamily="34" charset="0"/>
              </a:rPr>
              <a:t> </a:t>
            </a:r>
            <a:r>
              <a:rPr lang="en-US" altLang="x-none" b="1" err="1">
                <a:latin typeface="Arial" panose="020B0604020202020204" pitchFamily="34" charset="0"/>
              </a:rPr>
              <a:t>tư</a:t>
            </a:r>
            <a:r>
              <a:rPr lang="en-US" altLang="x-none" b="1">
                <a:latin typeface="Arial" panose="020B0604020202020204" pitchFamily="34" charset="0"/>
              </a:rPr>
              <a:t> </a:t>
            </a:r>
            <a:r>
              <a:rPr lang="en-US" altLang="x-none" b="1" err="1">
                <a:latin typeface="Arial" panose="020B0604020202020204" pitchFamily="34" charset="0"/>
              </a:rPr>
              <a:t>đường</a:t>
            </a:r>
            <a:r>
              <a:rPr lang="en-US" altLang="x-none" b="1">
                <a:latin typeface="Arial" panose="020B0604020202020204" pitchFamily="34" charset="0"/>
              </a:rPr>
              <a:t> </a:t>
            </a:r>
            <a:r>
              <a:rPr lang="en-US" altLang="x-none" b="1" err="1">
                <a:latin typeface="Arial" panose="020B0604020202020204" pitchFamily="34" charset="0"/>
              </a:rPr>
              <a:t>phố</a:t>
            </a:r>
            <a:r>
              <a:rPr lang="en-US" altLang="x-none" b="1">
                <a:latin typeface="Arial" panose="020B0604020202020204" pitchFamily="34" charset="0"/>
              </a:rPr>
              <a:t> ” </a:t>
            </a:r>
            <a:endParaRPr lang="en-US" altLang="x-none" b="1">
              <a:latin typeface="Arial" panose="020B0604020202020204" pitchFamily="34" charset="0"/>
            </a:endParaRPr>
          </a:p>
          <a:p>
            <a:pPr marL="457200" indent="-457200"/>
            <a:r>
              <a:rPr lang="en-US" altLang="x-none" b="1">
                <a:latin typeface="Arial" panose="020B0604020202020204" pitchFamily="34" charset="0"/>
              </a:rPr>
              <a:t>- </a:t>
            </a:r>
            <a:r>
              <a:rPr lang="en-US" altLang="x-none" b="1" err="1">
                <a:latin typeface="Arial" panose="020B0604020202020204" pitchFamily="34" charset="0"/>
              </a:rPr>
              <a:t>Trẻ</a:t>
            </a:r>
            <a:r>
              <a:rPr lang="en-US" altLang="x-none" b="1">
                <a:latin typeface="Arial" panose="020B0604020202020204" pitchFamily="34" charset="0"/>
              </a:rPr>
              <a:t> </a:t>
            </a:r>
            <a:r>
              <a:rPr lang="en-US" altLang="x-none" b="1" err="1">
                <a:latin typeface="Arial" panose="020B0604020202020204" pitchFamily="34" charset="0"/>
              </a:rPr>
              <a:t>nói</a:t>
            </a:r>
            <a:r>
              <a:rPr lang="en-US" altLang="x-none" b="1">
                <a:latin typeface="Arial" panose="020B0604020202020204" pitchFamily="34" charset="0"/>
              </a:rPr>
              <a:t> </a:t>
            </a:r>
            <a:r>
              <a:rPr lang="en-US" altLang="x-none" b="1" err="1">
                <a:latin typeface="Arial" panose="020B0604020202020204" pitchFamily="34" charset="0"/>
              </a:rPr>
              <a:t>được</a:t>
            </a:r>
            <a:r>
              <a:rPr lang="en-US" altLang="x-none" b="1">
                <a:latin typeface="Arial" panose="020B0604020202020204" pitchFamily="34" charset="0"/>
              </a:rPr>
              <a:t> </a:t>
            </a:r>
            <a:r>
              <a:rPr lang="en-US" altLang="x-none" b="1" err="1">
                <a:latin typeface="Arial" panose="020B0604020202020204" pitchFamily="34" charset="0"/>
              </a:rPr>
              <a:t>cảm</a:t>
            </a:r>
            <a:r>
              <a:rPr lang="en-US" altLang="x-none" b="1">
                <a:latin typeface="Arial" panose="020B0604020202020204" pitchFamily="34" charset="0"/>
              </a:rPr>
              <a:t> </a:t>
            </a:r>
            <a:r>
              <a:rPr lang="en-US" altLang="x-none" b="1" err="1">
                <a:latin typeface="Arial" panose="020B0604020202020204" pitchFamily="34" charset="0"/>
              </a:rPr>
              <a:t>nhận</a:t>
            </a:r>
            <a:r>
              <a:rPr lang="en-US" altLang="x-none" b="1">
                <a:latin typeface="Arial" panose="020B0604020202020204" pitchFamily="34" charset="0"/>
              </a:rPr>
              <a:t> </a:t>
            </a:r>
            <a:r>
              <a:rPr lang="en-US" altLang="x-none" b="1" err="1">
                <a:latin typeface="Arial" panose="020B0604020202020204" pitchFamily="34" charset="0"/>
              </a:rPr>
              <a:t>của</a:t>
            </a:r>
            <a:r>
              <a:rPr lang="en-US" altLang="x-none" b="1">
                <a:latin typeface="Arial" panose="020B0604020202020204" pitchFamily="34" charset="0"/>
              </a:rPr>
              <a:t> </a:t>
            </a:r>
            <a:r>
              <a:rPr lang="en-US" altLang="x-none" b="1" err="1">
                <a:latin typeface="Arial" panose="020B0604020202020204" pitchFamily="34" charset="0"/>
              </a:rPr>
              <a:t>mình</a:t>
            </a:r>
            <a:r>
              <a:rPr lang="en-US" altLang="x-none" b="1">
                <a:latin typeface="Arial" panose="020B0604020202020204" pitchFamily="34" charset="0"/>
              </a:rPr>
              <a:t> </a:t>
            </a:r>
            <a:r>
              <a:rPr lang="en-US" altLang="x-none" b="1" err="1">
                <a:latin typeface="Arial" panose="020B0604020202020204" pitchFamily="34" charset="0"/>
              </a:rPr>
              <a:t>về</a:t>
            </a:r>
            <a:r>
              <a:rPr lang="en-US" altLang="x-none" b="1">
                <a:latin typeface="Arial" panose="020B0604020202020204" pitchFamily="34" charset="0"/>
              </a:rPr>
              <a:t> </a:t>
            </a:r>
            <a:r>
              <a:rPr lang="en-US" altLang="x-none" b="1" err="1">
                <a:latin typeface="Arial" panose="020B0604020202020204" pitchFamily="34" charset="0"/>
              </a:rPr>
              <a:t>các</a:t>
            </a:r>
            <a:r>
              <a:rPr lang="en-US" altLang="x-none" b="1">
                <a:latin typeface="Arial" panose="020B0604020202020204" pitchFamily="34" charset="0"/>
              </a:rPr>
              <a:t> </a:t>
            </a:r>
            <a:r>
              <a:rPr lang="en-US" altLang="x-none" b="1" err="1">
                <a:latin typeface="Arial" panose="020B0604020202020204" pitchFamily="34" charset="0"/>
              </a:rPr>
              <a:t>bài</a:t>
            </a:r>
            <a:r>
              <a:rPr lang="en-US" altLang="x-none" b="1">
                <a:latin typeface="Arial" panose="020B0604020202020204" pitchFamily="34" charset="0"/>
              </a:rPr>
              <a:t> </a:t>
            </a:r>
            <a:r>
              <a:rPr lang="en-US" altLang="x-none" b="1" err="1">
                <a:latin typeface="Arial" panose="020B0604020202020204" pitchFamily="34" charset="0"/>
              </a:rPr>
              <a:t>hát</a:t>
            </a:r>
            <a:endParaRPr b="1" dirty="0">
              <a:latin typeface="Arial" panose="020B0604020202020204" pitchFamily="34" charset="0"/>
            </a:endParaRPr>
          </a:p>
          <a:p>
            <a:pPr marL="457200" indent="-457200"/>
            <a:r>
              <a:rPr lang="en-US" altLang="x-none" b="1">
                <a:latin typeface="Arial" panose="020B0604020202020204" pitchFamily="34" charset="0"/>
              </a:rPr>
              <a:t>- </a:t>
            </a:r>
            <a:r>
              <a:rPr lang="en-US" altLang="x-none" b="1" err="1">
                <a:latin typeface="Arial" panose="020B0604020202020204" pitchFamily="34" charset="0"/>
              </a:rPr>
              <a:t>Trẻ</a:t>
            </a:r>
            <a:r>
              <a:rPr lang="en-US" altLang="x-none" b="1">
                <a:latin typeface="Arial" panose="020B0604020202020204" pitchFamily="34" charset="0"/>
              </a:rPr>
              <a:t> </a:t>
            </a:r>
            <a:r>
              <a:rPr lang="en-US" altLang="x-none" b="1" err="1">
                <a:latin typeface="Arial" panose="020B0604020202020204" pitchFamily="34" charset="0"/>
              </a:rPr>
              <a:t>có</a:t>
            </a:r>
            <a:r>
              <a:rPr lang="en-US" altLang="x-none" b="1">
                <a:latin typeface="Arial" panose="020B0604020202020204" pitchFamily="34" charset="0"/>
              </a:rPr>
              <a:t> </a:t>
            </a:r>
            <a:r>
              <a:rPr lang="en-US" altLang="x-none" b="1" err="1">
                <a:latin typeface="Arial" panose="020B0604020202020204" pitchFamily="34" charset="0"/>
              </a:rPr>
              <a:t>phản</a:t>
            </a:r>
            <a:r>
              <a:rPr lang="en-US" altLang="x-none" b="1">
                <a:latin typeface="Arial" panose="020B0604020202020204" pitchFamily="34" charset="0"/>
              </a:rPr>
              <a:t> </a:t>
            </a:r>
            <a:r>
              <a:rPr lang="en-US" altLang="x-none" b="1" err="1">
                <a:latin typeface="Arial" panose="020B0604020202020204" pitchFamily="34" charset="0"/>
              </a:rPr>
              <a:t>xạ</a:t>
            </a:r>
            <a:r>
              <a:rPr lang="en-US" altLang="x-none" b="1">
                <a:latin typeface="Arial" panose="020B0604020202020204" pitchFamily="34" charset="0"/>
              </a:rPr>
              <a:t> </a:t>
            </a:r>
            <a:r>
              <a:rPr lang="en-US" altLang="x-none" b="1" err="1">
                <a:latin typeface="Arial" panose="020B0604020202020204" pitchFamily="34" charset="0"/>
              </a:rPr>
              <a:t>nhanh</a:t>
            </a:r>
            <a:r>
              <a:rPr lang="en-US" altLang="x-none" b="1">
                <a:latin typeface="Arial" panose="020B0604020202020204" pitchFamily="34" charset="0"/>
              </a:rPr>
              <a:t> </a:t>
            </a:r>
            <a:r>
              <a:rPr lang="en-US" altLang="x-none" b="1" err="1">
                <a:latin typeface="Arial" panose="020B0604020202020204" pitchFamily="34" charset="0"/>
              </a:rPr>
              <a:t>khi</a:t>
            </a:r>
            <a:r>
              <a:rPr lang="en-US" altLang="x-none" b="1">
                <a:latin typeface="Arial" panose="020B0604020202020204" pitchFamily="34" charset="0"/>
              </a:rPr>
              <a:t> </a:t>
            </a:r>
            <a:r>
              <a:rPr lang="en-US" altLang="x-none" b="1" err="1">
                <a:latin typeface="Arial" panose="020B0604020202020204" pitchFamily="34" charset="0"/>
              </a:rPr>
              <a:t>chơi</a:t>
            </a:r>
            <a:r>
              <a:rPr lang="en-US" altLang="x-none" b="1">
                <a:latin typeface="Arial" panose="020B0604020202020204" pitchFamily="34" charset="0"/>
              </a:rPr>
              <a:t> </a:t>
            </a:r>
            <a:r>
              <a:rPr lang="en-US" altLang="x-none" b="1" err="1">
                <a:latin typeface="Arial" panose="020B0604020202020204" pitchFamily="34" charset="0"/>
              </a:rPr>
              <a:t>trò</a:t>
            </a:r>
            <a:r>
              <a:rPr lang="en-US" altLang="x-none" b="1">
                <a:latin typeface="Arial" panose="020B0604020202020204" pitchFamily="34" charset="0"/>
              </a:rPr>
              <a:t> </a:t>
            </a:r>
            <a:r>
              <a:rPr lang="en-US" altLang="x-none" b="1" err="1">
                <a:latin typeface="Arial" panose="020B0604020202020204" pitchFamily="34" charset="0"/>
              </a:rPr>
              <a:t>chơi</a:t>
            </a:r>
            <a:r>
              <a:rPr lang="en-US" altLang="x-none" b="1">
                <a:latin typeface="Arial" panose="020B0604020202020204" pitchFamily="34" charset="0"/>
              </a:rPr>
              <a:t> “ô </a:t>
            </a:r>
            <a:r>
              <a:rPr lang="en-US" altLang="x-none" b="1" err="1">
                <a:latin typeface="Arial" panose="020B0604020202020204" pitchFamily="34" charset="0"/>
              </a:rPr>
              <a:t>cửa</a:t>
            </a:r>
            <a:r>
              <a:rPr lang="en-US" altLang="x-none" b="1">
                <a:latin typeface="Arial" panose="020B0604020202020204" pitchFamily="34" charset="0"/>
              </a:rPr>
              <a:t> </a:t>
            </a:r>
            <a:r>
              <a:rPr lang="en-US" altLang="x-none" b="1" err="1">
                <a:latin typeface="Arial" panose="020B0604020202020204" pitchFamily="34" charset="0"/>
              </a:rPr>
              <a:t>kỳ</a:t>
            </a:r>
            <a:r>
              <a:rPr lang="en-US" altLang="x-none" b="1">
                <a:latin typeface="Arial" panose="020B0604020202020204" pitchFamily="34" charset="0"/>
              </a:rPr>
              <a:t> </a:t>
            </a:r>
            <a:r>
              <a:rPr lang="en-US" altLang="x-none" b="1" err="1">
                <a:latin typeface="Arial" panose="020B0604020202020204" pitchFamily="34" charset="0"/>
              </a:rPr>
              <a:t>diệu</a:t>
            </a:r>
            <a:r>
              <a:rPr lang="en-US" altLang="x-none" b="1">
                <a:latin typeface="Arial" panose="020B0604020202020204" pitchFamily="34" charset="0"/>
              </a:rPr>
              <a:t>”</a:t>
            </a:r>
            <a:endParaRPr lang="en-US" altLang="x-none" b="1">
              <a:latin typeface="Arial" panose="020B0604020202020204" pitchFamily="34" charset="0"/>
            </a:endParaRPr>
          </a:p>
          <a:p>
            <a:pPr marL="457200" indent="-457200"/>
            <a:r>
              <a:rPr lang="en-US" altLang="x-none" b="1">
                <a:latin typeface="Arial" panose="020B0604020202020204" pitchFamily="34" charset="0"/>
              </a:rPr>
              <a:t>- </a:t>
            </a:r>
            <a:r>
              <a:rPr lang="en-US" altLang="x-none" b="1" err="1">
                <a:latin typeface="Arial" panose="020B0604020202020204" pitchFamily="34" charset="0"/>
              </a:rPr>
              <a:t>Thông</a:t>
            </a:r>
            <a:r>
              <a:rPr lang="en-US" altLang="x-none" b="1">
                <a:latin typeface="Arial" panose="020B0604020202020204" pitchFamily="34" charset="0"/>
              </a:rPr>
              <a:t> qua </a:t>
            </a:r>
            <a:r>
              <a:rPr lang="en-US" altLang="x-none" b="1" err="1">
                <a:latin typeface="Arial" panose="020B0604020202020204" pitchFamily="34" charset="0"/>
              </a:rPr>
              <a:t>trò</a:t>
            </a:r>
            <a:r>
              <a:rPr lang="en-US" altLang="x-none" b="1">
                <a:latin typeface="Arial" panose="020B0604020202020204" pitchFamily="34" charset="0"/>
              </a:rPr>
              <a:t> </a:t>
            </a:r>
            <a:r>
              <a:rPr lang="en-US" altLang="x-none" b="1" err="1">
                <a:latin typeface="Arial" panose="020B0604020202020204" pitchFamily="34" charset="0"/>
              </a:rPr>
              <a:t>chơi</a:t>
            </a:r>
            <a:r>
              <a:rPr lang="en-US" altLang="x-none" b="1">
                <a:latin typeface="Arial" panose="020B0604020202020204" pitchFamily="34" charset="0"/>
              </a:rPr>
              <a:t> </a:t>
            </a:r>
            <a:r>
              <a:rPr lang="en-US" altLang="x-none" b="1" err="1">
                <a:latin typeface="Arial" panose="020B0604020202020204" pitchFamily="34" charset="0"/>
              </a:rPr>
              <a:t>trẻ</a:t>
            </a:r>
            <a:r>
              <a:rPr lang="en-US" altLang="x-none" b="1">
                <a:latin typeface="Arial" panose="020B0604020202020204" pitchFamily="34" charset="0"/>
              </a:rPr>
              <a:t> </a:t>
            </a:r>
            <a:r>
              <a:rPr lang="en-US" altLang="x-none" b="1" err="1">
                <a:latin typeface="Arial" panose="020B0604020202020204" pitchFamily="34" charset="0"/>
              </a:rPr>
              <a:t>hát</a:t>
            </a:r>
            <a:r>
              <a:rPr lang="en-US" altLang="x-none" b="1">
                <a:latin typeface="Arial" panose="020B0604020202020204" pitchFamily="34" charset="0"/>
              </a:rPr>
              <a:t> </a:t>
            </a:r>
            <a:r>
              <a:rPr lang="en-US" altLang="x-none" b="1" err="1">
                <a:latin typeface="Arial" panose="020B0604020202020204" pitchFamily="34" charset="0"/>
              </a:rPr>
              <a:t>lại</a:t>
            </a:r>
            <a:r>
              <a:rPr lang="en-US" altLang="x-none" b="1">
                <a:latin typeface="Arial" panose="020B0604020202020204" pitchFamily="34" charset="0"/>
              </a:rPr>
              <a:t> </a:t>
            </a:r>
            <a:r>
              <a:rPr lang="en-US" altLang="x-none" b="1" err="1">
                <a:latin typeface="Arial" panose="020B0604020202020204" pitchFamily="34" charset="0"/>
              </a:rPr>
              <a:t>được</a:t>
            </a:r>
            <a:r>
              <a:rPr lang="en-US" altLang="x-none" b="1">
                <a:latin typeface="Arial" panose="020B0604020202020204" pitchFamily="34" charset="0"/>
              </a:rPr>
              <a:t> </a:t>
            </a:r>
            <a:r>
              <a:rPr lang="en-US" altLang="x-none" b="1" err="1">
                <a:latin typeface="Arial" panose="020B0604020202020204" pitchFamily="34" charset="0"/>
              </a:rPr>
              <a:t>một</a:t>
            </a:r>
            <a:r>
              <a:rPr lang="en-US" altLang="x-none" b="1">
                <a:latin typeface="Arial" panose="020B0604020202020204" pitchFamily="34" charset="0"/>
              </a:rPr>
              <a:t> </a:t>
            </a:r>
            <a:r>
              <a:rPr lang="en-US" altLang="x-none" b="1" err="1">
                <a:latin typeface="Arial" panose="020B0604020202020204" pitchFamily="34" charset="0"/>
              </a:rPr>
              <a:t>số</a:t>
            </a:r>
            <a:r>
              <a:rPr lang="en-US" altLang="x-none" b="1">
                <a:latin typeface="Arial" panose="020B0604020202020204" pitchFamily="34" charset="0"/>
              </a:rPr>
              <a:t> </a:t>
            </a:r>
            <a:r>
              <a:rPr lang="en-US" altLang="x-none" b="1" err="1">
                <a:latin typeface="Arial" panose="020B0604020202020204" pitchFamily="34" charset="0"/>
              </a:rPr>
              <a:t>bài</a:t>
            </a:r>
            <a:r>
              <a:rPr lang="en-US" altLang="x-none" b="1">
                <a:latin typeface="Arial" panose="020B0604020202020204" pitchFamily="34" charset="0"/>
              </a:rPr>
              <a:t> </a:t>
            </a:r>
            <a:r>
              <a:rPr lang="en-US" altLang="x-none" b="1" err="1">
                <a:latin typeface="Arial" panose="020B0604020202020204" pitchFamily="34" charset="0"/>
              </a:rPr>
              <a:t>hát</a:t>
            </a:r>
            <a:r>
              <a:rPr lang="en-US" altLang="x-none" b="1">
                <a:latin typeface="Arial" panose="020B0604020202020204" pitchFamily="34" charset="0"/>
              </a:rPr>
              <a:t> </a:t>
            </a:r>
            <a:r>
              <a:rPr lang="en-US" altLang="x-none" b="1" err="1">
                <a:latin typeface="Arial" panose="020B0604020202020204" pitchFamily="34" charset="0"/>
              </a:rPr>
              <a:t>có</a:t>
            </a:r>
            <a:r>
              <a:rPr lang="en-US" altLang="x-none" b="1">
                <a:latin typeface="Arial" panose="020B0604020202020204" pitchFamily="34" charset="0"/>
              </a:rPr>
              <a:t> </a:t>
            </a:r>
            <a:r>
              <a:rPr lang="en-US" altLang="x-none" b="1" err="1">
                <a:latin typeface="Arial" panose="020B0604020202020204" pitchFamily="34" charset="0"/>
              </a:rPr>
              <a:t>trong</a:t>
            </a:r>
            <a:r>
              <a:rPr lang="en-US" altLang="x-none" b="1">
                <a:latin typeface="Arial" panose="020B0604020202020204" pitchFamily="34" charset="0"/>
              </a:rPr>
              <a:t> </a:t>
            </a:r>
            <a:r>
              <a:rPr lang="en-US" altLang="x-none" b="1" err="1">
                <a:latin typeface="Arial" panose="020B0604020202020204" pitchFamily="34" charset="0"/>
              </a:rPr>
              <a:t>chủ</a:t>
            </a:r>
            <a:r>
              <a:rPr lang="en-US" altLang="x-none" b="1">
                <a:latin typeface="Arial" panose="020B0604020202020204" pitchFamily="34" charset="0"/>
              </a:rPr>
              <a:t> </a:t>
            </a:r>
            <a:r>
              <a:rPr lang="en-US" altLang="x-none" b="1" err="1">
                <a:latin typeface="Arial" panose="020B0604020202020204" pitchFamily="34" charset="0"/>
              </a:rPr>
              <a:t>đề</a:t>
            </a:r>
            <a:r>
              <a:rPr lang="en-US" altLang="x-none" b="1">
                <a:latin typeface="Arial" panose="020B0604020202020204" pitchFamily="34" charset="0"/>
              </a:rPr>
              <a:t> “ </a:t>
            </a:r>
            <a:r>
              <a:rPr lang="en-US" altLang="x-none" b="1" err="1">
                <a:latin typeface="Arial" panose="020B0604020202020204" pitchFamily="34" charset="0"/>
              </a:rPr>
              <a:t>Giao</a:t>
            </a:r>
            <a:r>
              <a:rPr lang="en-US" altLang="x-none" b="1">
                <a:latin typeface="Arial" panose="020B0604020202020204" pitchFamily="34" charset="0"/>
              </a:rPr>
              <a:t> </a:t>
            </a:r>
            <a:r>
              <a:rPr lang="en-US" altLang="x-none" b="1" err="1">
                <a:latin typeface="Arial" panose="020B0604020202020204" pitchFamily="34" charset="0"/>
              </a:rPr>
              <a:t>thông</a:t>
            </a:r>
            <a:r>
              <a:rPr lang="en-US" altLang="x-none" b="1">
                <a:latin typeface="Arial" panose="020B0604020202020204" pitchFamily="34" charset="0"/>
              </a:rPr>
              <a:t>”</a:t>
            </a:r>
            <a:endParaRPr lang="en-US" altLang="x-none" b="1">
              <a:latin typeface="Arial" panose="020B0604020202020204" pitchFamily="34" charset="0"/>
            </a:endParaRPr>
          </a:p>
          <a:p>
            <a:pPr marL="457200" indent="-457200"/>
            <a:r>
              <a:rPr lang="en-US" altLang="x-none" b="1" i="1">
                <a:solidFill>
                  <a:srgbClr val="0000FF"/>
                </a:solidFill>
                <a:latin typeface="Arial" panose="020B0604020202020204" pitchFamily="34" charset="0"/>
              </a:rPr>
              <a:t>3, </a:t>
            </a:r>
            <a:r>
              <a:rPr lang="en-US" altLang="x-none" b="1" i="1" err="1">
                <a:solidFill>
                  <a:srgbClr val="0000FF"/>
                </a:solidFill>
                <a:latin typeface="Arial" panose="020B0604020202020204" pitchFamily="34" charset="0"/>
              </a:rPr>
              <a:t>Thái</a:t>
            </a:r>
            <a:r>
              <a:rPr lang="en-US" altLang="x-none" b="1" i="1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x-none" b="1" i="1" err="1">
                <a:solidFill>
                  <a:srgbClr val="0000FF"/>
                </a:solidFill>
                <a:latin typeface="Arial" panose="020B0604020202020204" pitchFamily="34" charset="0"/>
              </a:rPr>
              <a:t>độ</a:t>
            </a:r>
            <a:endParaRPr lang="en-US" altLang="x-none" b="1" i="1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marL="457200" indent="-457200"/>
            <a:r>
              <a:rPr lang="en-US" altLang="x-none" b="1">
                <a:latin typeface="Arial" panose="020B0604020202020204" pitchFamily="34" charset="0"/>
              </a:rPr>
              <a:t>- </a:t>
            </a:r>
            <a:r>
              <a:rPr lang="en-US" altLang="x-none" b="1" err="1">
                <a:latin typeface="Arial" panose="020B0604020202020204" pitchFamily="34" charset="0"/>
              </a:rPr>
              <a:t>Trẻ</a:t>
            </a:r>
            <a:r>
              <a:rPr lang="en-US" altLang="x-none" b="1">
                <a:latin typeface="Arial" panose="020B0604020202020204" pitchFamily="34" charset="0"/>
              </a:rPr>
              <a:t> </a:t>
            </a:r>
            <a:r>
              <a:rPr lang="en-US" altLang="x-none" b="1" err="1">
                <a:latin typeface="Arial" panose="020B0604020202020204" pitchFamily="34" charset="0"/>
              </a:rPr>
              <a:t>mạnh</a:t>
            </a:r>
            <a:r>
              <a:rPr lang="en-US" altLang="x-none" b="1">
                <a:latin typeface="Arial" panose="020B0604020202020204" pitchFamily="34" charset="0"/>
              </a:rPr>
              <a:t> </a:t>
            </a:r>
            <a:r>
              <a:rPr lang="en-US" altLang="x-none" b="1" err="1">
                <a:latin typeface="Arial" panose="020B0604020202020204" pitchFamily="34" charset="0"/>
              </a:rPr>
              <a:t>dạn</a:t>
            </a:r>
            <a:r>
              <a:rPr lang="en-US" altLang="x-none" b="1">
                <a:latin typeface="Arial" panose="020B0604020202020204" pitchFamily="34" charset="0"/>
              </a:rPr>
              <a:t> </a:t>
            </a:r>
            <a:r>
              <a:rPr lang="en-US" altLang="x-none" b="1" err="1">
                <a:latin typeface="Arial" panose="020B0604020202020204" pitchFamily="34" charset="0"/>
              </a:rPr>
              <a:t>tự</a:t>
            </a:r>
            <a:r>
              <a:rPr lang="en-US" altLang="x-none" b="1">
                <a:latin typeface="Arial" panose="020B0604020202020204" pitchFamily="34" charset="0"/>
              </a:rPr>
              <a:t> tin, </a:t>
            </a:r>
            <a:r>
              <a:rPr lang="en-US" altLang="x-none" b="1" err="1">
                <a:latin typeface="Arial" panose="020B0604020202020204" pitchFamily="34" charset="0"/>
              </a:rPr>
              <a:t>hào</a:t>
            </a:r>
            <a:r>
              <a:rPr lang="en-US" altLang="x-none" b="1">
                <a:latin typeface="Arial" panose="020B0604020202020204" pitchFamily="34" charset="0"/>
              </a:rPr>
              <a:t> </a:t>
            </a:r>
            <a:r>
              <a:rPr lang="en-US" altLang="x-none" b="1" err="1">
                <a:latin typeface="Arial" panose="020B0604020202020204" pitchFamily="34" charset="0"/>
              </a:rPr>
              <a:t>hứng</a:t>
            </a:r>
            <a:r>
              <a:rPr lang="en-US" altLang="x-none" b="1">
                <a:latin typeface="Arial" panose="020B0604020202020204" pitchFamily="34" charset="0"/>
              </a:rPr>
              <a:t> </a:t>
            </a:r>
            <a:r>
              <a:rPr lang="en-US" altLang="x-none" b="1" err="1">
                <a:latin typeface="Arial" panose="020B0604020202020204" pitchFamily="34" charset="0"/>
              </a:rPr>
              <a:t>tham</a:t>
            </a:r>
            <a:r>
              <a:rPr lang="en-US" altLang="x-none" b="1">
                <a:latin typeface="Arial" panose="020B0604020202020204" pitchFamily="34" charset="0"/>
              </a:rPr>
              <a:t> </a:t>
            </a:r>
            <a:r>
              <a:rPr lang="en-US" altLang="x-none" b="1" err="1">
                <a:latin typeface="Arial" panose="020B0604020202020204" pitchFamily="34" charset="0"/>
              </a:rPr>
              <a:t>gia</a:t>
            </a:r>
            <a:r>
              <a:rPr lang="en-US" altLang="x-none" b="1">
                <a:latin typeface="Arial" panose="020B0604020202020204" pitchFamily="34" charset="0"/>
              </a:rPr>
              <a:t> </a:t>
            </a:r>
            <a:r>
              <a:rPr lang="en-US" altLang="x-none" b="1" err="1">
                <a:latin typeface="Arial" panose="020B0604020202020204" pitchFamily="34" charset="0"/>
              </a:rPr>
              <a:t>vào</a:t>
            </a:r>
            <a:r>
              <a:rPr lang="en-US" altLang="x-none" b="1">
                <a:latin typeface="Arial" panose="020B0604020202020204" pitchFamily="34" charset="0"/>
              </a:rPr>
              <a:t> </a:t>
            </a:r>
            <a:r>
              <a:rPr lang="en-US" altLang="x-none" b="1" err="1">
                <a:latin typeface="Arial" panose="020B0604020202020204" pitchFamily="34" charset="0"/>
              </a:rPr>
              <a:t>các</a:t>
            </a:r>
            <a:r>
              <a:rPr lang="en-US" altLang="x-none" b="1">
                <a:latin typeface="Arial" panose="020B0604020202020204" pitchFamily="34" charset="0"/>
              </a:rPr>
              <a:t> </a:t>
            </a:r>
            <a:r>
              <a:rPr lang="en-US" altLang="x-none" b="1" err="1">
                <a:latin typeface="Arial" panose="020B0604020202020204" pitchFamily="34" charset="0"/>
              </a:rPr>
              <a:t>hoạt</a:t>
            </a:r>
            <a:r>
              <a:rPr lang="en-US" altLang="x-none" b="1">
                <a:latin typeface="Arial" panose="020B0604020202020204" pitchFamily="34" charset="0"/>
              </a:rPr>
              <a:t> </a:t>
            </a:r>
            <a:r>
              <a:rPr lang="en-US" altLang="x-none" b="1" err="1">
                <a:latin typeface="Arial" panose="020B0604020202020204" pitchFamily="34" charset="0"/>
              </a:rPr>
              <a:t>động</a:t>
            </a:r>
            <a:endParaRPr lang="en-US" altLang="x-none" b="1">
              <a:latin typeface="Arial" panose="020B0604020202020204" pitchFamily="34" charset="0"/>
            </a:endParaRPr>
          </a:p>
          <a:p>
            <a:pPr marL="457200" indent="-457200"/>
            <a:r>
              <a:rPr lang="en-US" altLang="x-none" b="1">
                <a:latin typeface="Arial" panose="020B0604020202020204" pitchFamily="34" charset="0"/>
              </a:rPr>
              <a:t>- </a:t>
            </a:r>
            <a:r>
              <a:rPr lang="en-US" altLang="x-none" b="1" err="1">
                <a:latin typeface="Arial" panose="020B0604020202020204" pitchFamily="34" charset="0"/>
              </a:rPr>
              <a:t>Yêu</a:t>
            </a:r>
            <a:r>
              <a:rPr lang="en-US" altLang="x-none" b="1">
                <a:latin typeface="Arial" panose="020B0604020202020204" pitchFamily="34" charset="0"/>
              </a:rPr>
              <a:t> </a:t>
            </a:r>
            <a:r>
              <a:rPr lang="en-US" altLang="x-none" b="1" err="1">
                <a:latin typeface="Arial" panose="020B0604020202020204" pitchFamily="34" charset="0"/>
              </a:rPr>
              <a:t>quý</a:t>
            </a:r>
            <a:r>
              <a:rPr lang="en-US" altLang="x-none" b="1">
                <a:latin typeface="Arial" panose="020B0604020202020204" pitchFamily="34" charset="0"/>
              </a:rPr>
              <a:t> </a:t>
            </a:r>
            <a:r>
              <a:rPr lang="en-US" altLang="x-none" b="1" err="1">
                <a:latin typeface="Arial" panose="020B0604020202020204" pitchFamily="34" charset="0"/>
              </a:rPr>
              <a:t>các</a:t>
            </a:r>
            <a:r>
              <a:rPr lang="en-US" altLang="x-none" b="1">
                <a:latin typeface="Arial" panose="020B0604020202020204" pitchFamily="34" charset="0"/>
              </a:rPr>
              <a:t> PTGT</a:t>
            </a:r>
            <a:endParaRPr lang="en-US" altLang="x-none" b="1">
              <a:latin typeface="Arial" panose="020B0604020202020204" pitchFamily="34" charset="0"/>
            </a:endParaRPr>
          </a:p>
          <a:p>
            <a:pPr marL="457200" indent="-457200"/>
            <a:r>
              <a:rPr lang="en-US" altLang="x-none" b="1">
                <a:solidFill>
                  <a:srgbClr val="FFFF00"/>
                </a:solidFill>
                <a:latin typeface="Arial" panose="020B0604020202020204" pitchFamily="34" charset="0"/>
              </a:rPr>
              <a:t>II. </a:t>
            </a:r>
            <a:r>
              <a:rPr lang="en-US" altLang="x-none" b="1" err="1">
                <a:solidFill>
                  <a:srgbClr val="FFFF00"/>
                </a:solidFill>
                <a:latin typeface="Arial" panose="020B0604020202020204" pitchFamily="34" charset="0"/>
              </a:rPr>
              <a:t>Chuẩn</a:t>
            </a:r>
            <a:r>
              <a:rPr lang="en-US" altLang="x-none" b="1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altLang="x-none" b="1" err="1">
                <a:solidFill>
                  <a:srgbClr val="FFFF00"/>
                </a:solidFill>
                <a:latin typeface="Arial" panose="020B0604020202020204" pitchFamily="34" charset="0"/>
              </a:rPr>
              <a:t>bị</a:t>
            </a:r>
            <a:r>
              <a:rPr lang="en-US" altLang="x-none" b="1">
                <a:solidFill>
                  <a:srgbClr val="FFFF00"/>
                </a:solidFill>
                <a:latin typeface="Arial" panose="020B0604020202020204" pitchFamily="34" charset="0"/>
              </a:rPr>
              <a:t>:</a:t>
            </a:r>
            <a:endParaRPr lang="en-US" altLang="x-none" b="1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marL="457200" indent="-457200"/>
            <a:r>
              <a:rPr lang="en-US" altLang="x-none" b="1" i="1">
                <a:solidFill>
                  <a:srgbClr val="00FFFF"/>
                </a:solidFill>
                <a:latin typeface="Arial" panose="020B0604020202020204" pitchFamily="34" charset="0"/>
              </a:rPr>
              <a:t> + </a:t>
            </a:r>
            <a:r>
              <a:rPr lang="en-US" altLang="x-none" b="1" i="1" err="1">
                <a:solidFill>
                  <a:srgbClr val="00FFFF"/>
                </a:solidFill>
                <a:latin typeface="Arial" panose="020B0604020202020204" pitchFamily="34" charset="0"/>
              </a:rPr>
              <a:t>Đồ</a:t>
            </a:r>
            <a:r>
              <a:rPr lang="en-US" altLang="x-none" b="1" i="1">
                <a:solidFill>
                  <a:srgbClr val="00FFFF"/>
                </a:solidFill>
                <a:latin typeface="Arial" panose="020B0604020202020204" pitchFamily="34" charset="0"/>
              </a:rPr>
              <a:t> </a:t>
            </a:r>
            <a:r>
              <a:rPr lang="en-US" altLang="x-none" b="1" i="1" err="1">
                <a:solidFill>
                  <a:srgbClr val="00FFFF"/>
                </a:solidFill>
                <a:latin typeface="Arial" panose="020B0604020202020204" pitchFamily="34" charset="0"/>
              </a:rPr>
              <a:t>dùng</a:t>
            </a:r>
            <a:r>
              <a:rPr lang="en-US" altLang="x-none" b="1" i="1">
                <a:solidFill>
                  <a:srgbClr val="00FFFF"/>
                </a:solidFill>
                <a:latin typeface="Arial" panose="020B0604020202020204" pitchFamily="34" charset="0"/>
              </a:rPr>
              <a:t> </a:t>
            </a:r>
            <a:r>
              <a:rPr lang="en-US" altLang="x-none" b="1" i="1" err="1">
                <a:solidFill>
                  <a:srgbClr val="00FFFF"/>
                </a:solidFill>
                <a:latin typeface="Arial" panose="020B0604020202020204" pitchFamily="34" charset="0"/>
              </a:rPr>
              <a:t>của</a:t>
            </a:r>
            <a:r>
              <a:rPr lang="en-US" altLang="x-none" b="1" i="1">
                <a:solidFill>
                  <a:srgbClr val="00FFFF"/>
                </a:solidFill>
                <a:latin typeface="Arial" panose="020B0604020202020204" pitchFamily="34" charset="0"/>
              </a:rPr>
              <a:t> </a:t>
            </a:r>
            <a:r>
              <a:rPr lang="en-US" altLang="x-none" b="1" i="1" err="1">
                <a:solidFill>
                  <a:srgbClr val="00FFFF"/>
                </a:solidFill>
                <a:latin typeface="Arial" panose="020B0604020202020204" pitchFamily="34" charset="0"/>
              </a:rPr>
              <a:t>cô</a:t>
            </a:r>
            <a:r>
              <a:rPr lang="en-US" altLang="x-none" b="1" i="1">
                <a:solidFill>
                  <a:srgbClr val="00FFFF"/>
                </a:solidFill>
                <a:latin typeface="Arial" panose="020B0604020202020204" pitchFamily="34" charset="0"/>
              </a:rPr>
              <a:t>:</a:t>
            </a:r>
            <a:endParaRPr lang="en-US" altLang="x-none" b="1" i="1">
              <a:solidFill>
                <a:srgbClr val="00FFFF"/>
              </a:solidFill>
              <a:latin typeface="Arial" panose="020B0604020202020204" pitchFamily="34" charset="0"/>
            </a:endParaRPr>
          </a:p>
          <a:p>
            <a:pPr marL="457200" indent="-457200"/>
            <a:r>
              <a:rPr lang="en-US" altLang="x-none" b="1">
                <a:latin typeface="Arial" panose="020B0604020202020204" pitchFamily="34" charset="0"/>
              </a:rPr>
              <a:t>Vi </a:t>
            </a:r>
            <a:r>
              <a:rPr lang="en-US" altLang="x-none" b="1" err="1">
                <a:latin typeface="Arial" panose="020B0604020202020204" pitchFamily="34" charset="0"/>
              </a:rPr>
              <a:t>tính</a:t>
            </a:r>
            <a:r>
              <a:rPr lang="en-US" altLang="x-none" b="1">
                <a:latin typeface="Arial" panose="020B0604020202020204" pitchFamily="34" charset="0"/>
              </a:rPr>
              <a:t>, </a:t>
            </a:r>
            <a:r>
              <a:rPr lang="en-US" altLang="x-none" b="1" err="1">
                <a:latin typeface="Arial" panose="020B0604020202020204" pitchFamily="34" charset="0"/>
              </a:rPr>
              <a:t>loa</a:t>
            </a:r>
            <a:r>
              <a:rPr lang="en-US" altLang="x-none" b="1">
                <a:latin typeface="Arial" panose="020B0604020202020204" pitchFamily="34" charset="0"/>
              </a:rPr>
              <a:t>, </a:t>
            </a:r>
            <a:r>
              <a:rPr lang="en-US" altLang="x-none" b="1" err="1">
                <a:latin typeface="Arial" panose="020B0604020202020204" pitchFamily="34" charset="0"/>
              </a:rPr>
              <a:t>máy</a:t>
            </a:r>
            <a:r>
              <a:rPr lang="en-US" altLang="x-none" b="1">
                <a:latin typeface="Arial" panose="020B0604020202020204" pitchFamily="34" charset="0"/>
              </a:rPr>
              <a:t> </a:t>
            </a:r>
            <a:r>
              <a:rPr lang="en-US" altLang="x-none" b="1" err="1">
                <a:latin typeface="Arial" panose="020B0604020202020204" pitchFamily="34" charset="0"/>
              </a:rPr>
              <a:t>chiếu</a:t>
            </a:r>
            <a:endParaRPr lang="en-US" altLang="x-none" b="1">
              <a:latin typeface="Arial" panose="020B0604020202020204" pitchFamily="34" charset="0"/>
            </a:endParaRPr>
          </a:p>
          <a:p>
            <a:pPr marL="457200" indent="-457200"/>
            <a:r>
              <a:rPr lang="en-US" altLang="x-none" b="1">
                <a:latin typeface="Arial" panose="020B0604020202020204" pitchFamily="34" charset="0"/>
              </a:rPr>
              <a:t> </a:t>
            </a:r>
            <a:r>
              <a:rPr lang="en-US" altLang="x-none" b="1" err="1">
                <a:latin typeface="Arial" panose="020B0604020202020204" pitchFamily="34" charset="0"/>
              </a:rPr>
              <a:t>Giáo</a:t>
            </a:r>
            <a:r>
              <a:rPr lang="en-US" altLang="x-none" b="1">
                <a:latin typeface="Arial" panose="020B0604020202020204" pitchFamily="34" charset="0"/>
              </a:rPr>
              <a:t> </a:t>
            </a:r>
            <a:r>
              <a:rPr lang="en-US" altLang="x-none" b="1" err="1">
                <a:latin typeface="Arial" panose="020B0604020202020204" pitchFamily="34" charset="0"/>
              </a:rPr>
              <a:t>án</a:t>
            </a:r>
            <a:r>
              <a:rPr lang="en-US" altLang="x-none" b="1">
                <a:latin typeface="Arial" panose="020B0604020202020204" pitchFamily="34" charset="0"/>
              </a:rPr>
              <a:t> </a:t>
            </a:r>
            <a:r>
              <a:rPr lang="en-US" altLang="x-none" b="1" err="1">
                <a:latin typeface="Arial" panose="020B0604020202020204" pitchFamily="34" charset="0"/>
              </a:rPr>
              <a:t>Powpoint</a:t>
            </a:r>
            <a:endParaRPr lang="en-US" altLang="x-none" b="1">
              <a:latin typeface="Arial" panose="020B0604020202020204" pitchFamily="34" charset="0"/>
            </a:endParaRPr>
          </a:p>
          <a:p>
            <a:pPr marL="457200" indent="-457200"/>
            <a:r>
              <a:rPr lang="en-US" altLang="x-none" b="1" i="1">
                <a:solidFill>
                  <a:srgbClr val="00FFFF"/>
                </a:solidFill>
                <a:latin typeface="Arial" panose="020B0604020202020204" pitchFamily="34" charset="0"/>
              </a:rPr>
              <a:t> + </a:t>
            </a:r>
            <a:r>
              <a:rPr lang="en-US" altLang="x-none" b="1" i="1" err="1">
                <a:solidFill>
                  <a:srgbClr val="00FFFF"/>
                </a:solidFill>
                <a:latin typeface="Arial" panose="020B0604020202020204" pitchFamily="34" charset="0"/>
              </a:rPr>
              <a:t>Đồ</a:t>
            </a:r>
            <a:r>
              <a:rPr lang="en-US" altLang="x-none" b="1" i="1">
                <a:solidFill>
                  <a:srgbClr val="00FFFF"/>
                </a:solidFill>
                <a:latin typeface="Arial" panose="020B0604020202020204" pitchFamily="34" charset="0"/>
              </a:rPr>
              <a:t> </a:t>
            </a:r>
            <a:r>
              <a:rPr lang="en-US" altLang="x-none" b="1" i="1" err="1">
                <a:solidFill>
                  <a:srgbClr val="00FFFF"/>
                </a:solidFill>
                <a:latin typeface="Arial" panose="020B0604020202020204" pitchFamily="34" charset="0"/>
              </a:rPr>
              <a:t>dùng</a:t>
            </a:r>
            <a:r>
              <a:rPr lang="en-US" altLang="x-none" b="1" i="1">
                <a:solidFill>
                  <a:srgbClr val="00FFFF"/>
                </a:solidFill>
                <a:latin typeface="Arial" panose="020B0604020202020204" pitchFamily="34" charset="0"/>
              </a:rPr>
              <a:t> </a:t>
            </a:r>
            <a:r>
              <a:rPr lang="en-US" altLang="x-none" b="1" i="1" err="1">
                <a:solidFill>
                  <a:srgbClr val="00FFFF"/>
                </a:solidFill>
                <a:latin typeface="Arial" panose="020B0604020202020204" pitchFamily="34" charset="0"/>
              </a:rPr>
              <a:t>của</a:t>
            </a:r>
            <a:r>
              <a:rPr lang="en-US" altLang="x-none" b="1" i="1">
                <a:solidFill>
                  <a:srgbClr val="00FFFF"/>
                </a:solidFill>
                <a:latin typeface="Arial" panose="020B0604020202020204" pitchFamily="34" charset="0"/>
              </a:rPr>
              <a:t> </a:t>
            </a:r>
            <a:r>
              <a:rPr lang="en-US" altLang="x-none" b="1" i="1" err="1">
                <a:solidFill>
                  <a:srgbClr val="00FFFF"/>
                </a:solidFill>
                <a:latin typeface="Arial" panose="020B0604020202020204" pitchFamily="34" charset="0"/>
              </a:rPr>
              <a:t>trẻ</a:t>
            </a:r>
            <a:endParaRPr lang="en-US" altLang="x-none" b="1" i="1">
              <a:solidFill>
                <a:srgbClr val="00FFFF"/>
              </a:solidFill>
              <a:latin typeface="Arial" panose="020B0604020202020204" pitchFamily="34" charset="0"/>
            </a:endParaRPr>
          </a:p>
          <a:p>
            <a:pPr marL="457200" indent="-457200"/>
            <a:r>
              <a:rPr lang="en-US" altLang="x-none" b="1" err="1">
                <a:latin typeface="Arial" panose="020B0604020202020204" pitchFamily="34" charset="0"/>
              </a:rPr>
              <a:t>Phách</a:t>
            </a:r>
            <a:r>
              <a:rPr lang="en-US" altLang="x-none" b="1">
                <a:latin typeface="Arial" panose="020B0604020202020204" pitchFamily="34" charset="0"/>
              </a:rPr>
              <a:t>, </a:t>
            </a:r>
            <a:r>
              <a:rPr lang="en-US" altLang="x-none" b="1" err="1">
                <a:latin typeface="Arial" panose="020B0604020202020204" pitchFamily="34" charset="0"/>
              </a:rPr>
              <a:t>trống</a:t>
            </a:r>
            <a:endParaRPr lang="en-US" altLang="x-none" b="1">
              <a:latin typeface="Arial" panose="020B0604020202020204" pitchFamily="34" charset="0"/>
            </a:endParaRPr>
          </a:p>
          <a:p>
            <a:pPr marL="457200" indent="-457200"/>
            <a:r>
              <a:rPr lang="en-US" altLang="x-none" b="1" err="1">
                <a:latin typeface="Arial" panose="020B0604020202020204" pitchFamily="34" charset="0"/>
              </a:rPr>
              <a:t>Mỗi</a:t>
            </a:r>
            <a:r>
              <a:rPr lang="en-US" altLang="x-none" b="1">
                <a:latin typeface="Arial" panose="020B0604020202020204" pitchFamily="34" charset="0"/>
              </a:rPr>
              <a:t> </a:t>
            </a:r>
            <a:r>
              <a:rPr lang="en-US" altLang="x-none" b="1" err="1">
                <a:latin typeface="Arial" panose="020B0604020202020204" pitchFamily="34" charset="0"/>
              </a:rPr>
              <a:t>trẻ</a:t>
            </a:r>
            <a:r>
              <a:rPr lang="en-US" altLang="x-none" b="1">
                <a:latin typeface="Arial" panose="020B0604020202020204" pitchFamily="34" charset="0"/>
              </a:rPr>
              <a:t> 1 </a:t>
            </a:r>
            <a:r>
              <a:rPr lang="en-US" altLang="x-none" b="1" err="1">
                <a:latin typeface="Arial" panose="020B0604020202020204" pitchFamily="34" charset="0"/>
              </a:rPr>
              <a:t>rổ</a:t>
            </a:r>
            <a:r>
              <a:rPr lang="en-US" altLang="x-none" b="1">
                <a:latin typeface="Arial" panose="020B0604020202020204" pitchFamily="34" charset="0"/>
              </a:rPr>
              <a:t> </a:t>
            </a:r>
            <a:r>
              <a:rPr lang="en-US" altLang="x-none" b="1" err="1">
                <a:latin typeface="Arial" panose="020B0604020202020204" pitchFamily="34" charset="0"/>
              </a:rPr>
              <a:t>đựng</a:t>
            </a:r>
            <a:r>
              <a:rPr lang="en-US" altLang="x-none" b="1">
                <a:latin typeface="Arial" panose="020B0604020202020204" pitchFamily="34" charset="0"/>
              </a:rPr>
              <a:t> </a:t>
            </a:r>
            <a:r>
              <a:rPr lang="en-US" altLang="x-none" b="1" err="1">
                <a:latin typeface="Arial" panose="020B0604020202020204" pitchFamily="34" charset="0"/>
              </a:rPr>
              <a:t>dụng</a:t>
            </a:r>
            <a:r>
              <a:rPr lang="en-US" altLang="x-none" b="1">
                <a:latin typeface="Arial" panose="020B0604020202020204" pitchFamily="34" charset="0"/>
              </a:rPr>
              <a:t> </a:t>
            </a:r>
            <a:r>
              <a:rPr lang="en-US" altLang="x-none" b="1" err="1">
                <a:latin typeface="Arial" panose="020B0604020202020204" pitchFamily="34" charset="0"/>
              </a:rPr>
              <a:t>cụ</a:t>
            </a:r>
            <a:r>
              <a:rPr lang="en-US" altLang="x-none" b="1">
                <a:latin typeface="Arial" panose="020B0604020202020204" pitchFamily="34" charset="0"/>
              </a:rPr>
              <a:t> </a:t>
            </a:r>
            <a:r>
              <a:rPr lang="en-US" altLang="x-none" b="1" err="1">
                <a:latin typeface="Arial" panose="020B0604020202020204" pitchFamily="34" charset="0"/>
              </a:rPr>
              <a:t>âm</a:t>
            </a:r>
            <a:r>
              <a:rPr lang="en-US" altLang="x-none" b="1">
                <a:latin typeface="Arial" panose="020B0604020202020204" pitchFamily="34" charset="0"/>
              </a:rPr>
              <a:t> </a:t>
            </a:r>
            <a:r>
              <a:rPr lang="en-US" altLang="x-none" b="1" err="1">
                <a:latin typeface="Arial" panose="020B0604020202020204" pitchFamily="34" charset="0"/>
              </a:rPr>
              <a:t>nhạc</a:t>
            </a:r>
            <a:endParaRPr lang="en-US" altLang="x-none" b="1">
              <a:latin typeface="Arial" panose="020B0604020202020204" pitchFamily="34" charset="0"/>
            </a:endParaRPr>
          </a:p>
          <a:p>
            <a:pPr marL="457200" indent="-457200"/>
            <a:endParaRPr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Tm="1577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7170" name="Picture 7169" descr="golfi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5334000"/>
            <a:ext cx="9144000" cy="1524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1" name="Flowchart: Magnetic Disk 7170"/>
          <p:cNvSpPr/>
          <p:nvPr/>
        </p:nvSpPr>
        <p:spPr>
          <a:xfrm>
            <a:off x="3962400" y="4956175"/>
            <a:ext cx="990600" cy="304800"/>
          </a:xfrm>
          <a:prstGeom prst="flowChartMagneticDisk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7172" name="Flowchart: Magnetic Disk 7171"/>
          <p:cNvSpPr/>
          <p:nvPr/>
        </p:nvSpPr>
        <p:spPr>
          <a:xfrm>
            <a:off x="4213225" y="4727575"/>
            <a:ext cx="457200" cy="304800"/>
          </a:xfrm>
          <a:prstGeom prst="flowChartMagneticDisk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7173" name="Cube 7172"/>
          <p:cNvSpPr/>
          <p:nvPr/>
        </p:nvSpPr>
        <p:spPr>
          <a:xfrm>
            <a:off x="4387850" y="2895600"/>
            <a:ext cx="119063" cy="1905000"/>
          </a:xfrm>
          <a:prstGeom prst="cube">
            <a:avLst>
              <a:gd name="adj" fmla="val 25000"/>
            </a:avLst>
          </a:prstGeom>
          <a:solidFill>
            <a:srgbClr val="0000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pic>
        <p:nvPicPr>
          <p:cNvPr id="7174" name="Picture 7173" descr="bmx_bike_pedaling_md_wh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3124200"/>
            <a:ext cx="3124200" cy="2286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5" name="Picture 7174" descr="hot_sportscar_cruising_md_wh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685800"/>
            <a:ext cx="3124200" cy="2352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6" name="Picture 7175" descr="guy_catching_air_on_a_four_wheeler_md_wht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1600" y="3124200"/>
            <a:ext cx="3352800" cy="2286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7" name="Picture 7176" descr="traffic_light_green_md_wht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3962400" y="533400"/>
            <a:ext cx="990600" cy="2438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8" name="Picture 7177" descr="755219ckwns085ks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579671">
            <a:off x="33338" y="-71437"/>
            <a:ext cx="542925" cy="213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9" name="Picture 7178" descr="755219ckwns085ks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5977867">
            <a:off x="792163" y="-820737"/>
            <a:ext cx="542925" cy="2057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80" name="Picture 7179" descr="755219ckwns085ks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>
            <a:off x="0" y="1524000"/>
            <a:ext cx="542925" cy="213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81" name="Picture 7180" descr="755219ckwns085ks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2357438" y="-923925"/>
            <a:ext cx="542925" cy="2057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82" name="Picture 7181" descr="k4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81600" y="641350"/>
            <a:ext cx="3352800" cy="2362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83" name="Text Box 7182"/>
          <p:cNvSpPr txBox="1"/>
          <p:nvPr/>
        </p:nvSpPr>
        <p:spPr>
          <a:xfrm>
            <a:off x="1524000" y="5791200"/>
            <a:ext cx="61722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endParaRPr dirty="0">
              <a:latin typeface="Tahoma" panose="020B0604030504040204" pitchFamily="34" charset="0"/>
            </a:endParaRPr>
          </a:p>
        </p:txBody>
      </p:sp>
      <p:sp>
        <p:nvSpPr>
          <p:cNvPr id="7184" name="Text Box 7183"/>
          <p:cNvSpPr txBox="1"/>
          <p:nvPr/>
        </p:nvSpPr>
        <p:spPr>
          <a:xfrm>
            <a:off x="914400" y="5181600"/>
            <a:ext cx="8458200" cy="1311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x-none" sz="3200" b="1">
                <a:latin typeface="Tahoma" panose="020B0604030504040204" pitchFamily="34" charset="0"/>
              </a:rPr>
              <a:t> </a:t>
            </a:r>
            <a:r>
              <a:rPr lang="en-US" altLang="x-none" sz="3200" b="1">
                <a:solidFill>
                  <a:srgbClr val="00CC00"/>
                </a:solidFill>
                <a:latin typeface="Tahoma" panose="020B0604030504040204" pitchFamily="34" charset="0"/>
              </a:rPr>
              <a:t>1, </a:t>
            </a:r>
            <a:r>
              <a:rPr lang="en-US" altLang="x-none" sz="3200" b="1" err="1">
                <a:solidFill>
                  <a:srgbClr val="00CC00"/>
                </a:solidFill>
                <a:latin typeface="Tahoma" panose="020B0604030504040204" pitchFamily="34" charset="0"/>
              </a:rPr>
              <a:t>Ổn</a:t>
            </a:r>
            <a:r>
              <a:rPr lang="en-US" altLang="x-none" sz="3200" b="1">
                <a:solidFill>
                  <a:srgbClr val="00CC00"/>
                </a:solidFill>
                <a:latin typeface="Tahoma" panose="020B0604030504040204" pitchFamily="34" charset="0"/>
              </a:rPr>
              <a:t> </a:t>
            </a:r>
            <a:r>
              <a:rPr lang="en-US" altLang="x-none" sz="3200" b="1" err="1">
                <a:solidFill>
                  <a:srgbClr val="00CC00"/>
                </a:solidFill>
                <a:latin typeface="Tahoma" panose="020B0604030504040204" pitchFamily="34" charset="0"/>
              </a:rPr>
              <a:t>định</a:t>
            </a:r>
            <a:r>
              <a:rPr lang="en-US" altLang="x-none" sz="3200" b="1">
                <a:solidFill>
                  <a:srgbClr val="00CC00"/>
                </a:solidFill>
                <a:latin typeface="Tahoma" panose="020B0604030504040204" pitchFamily="34" charset="0"/>
              </a:rPr>
              <a:t> </a:t>
            </a:r>
            <a:r>
              <a:rPr lang="en-US" altLang="x-none" sz="3200" b="1" err="1">
                <a:solidFill>
                  <a:srgbClr val="00CC00"/>
                </a:solidFill>
                <a:latin typeface="Tahoma" panose="020B0604030504040204" pitchFamily="34" charset="0"/>
              </a:rPr>
              <a:t>tổ</a:t>
            </a:r>
            <a:r>
              <a:rPr lang="en-US" altLang="x-none" sz="3200" b="1">
                <a:solidFill>
                  <a:srgbClr val="00CC00"/>
                </a:solidFill>
                <a:latin typeface="Tahoma" panose="020B0604030504040204" pitchFamily="34" charset="0"/>
              </a:rPr>
              <a:t> </a:t>
            </a:r>
            <a:r>
              <a:rPr lang="en-US" altLang="x-none" sz="3200" b="1" err="1">
                <a:solidFill>
                  <a:srgbClr val="00CC00"/>
                </a:solidFill>
                <a:latin typeface="Tahoma" panose="020B0604030504040204" pitchFamily="34" charset="0"/>
              </a:rPr>
              <a:t>chức</a:t>
            </a:r>
            <a:r>
              <a:rPr lang="en-US" altLang="x-none" sz="3200" b="1">
                <a:solidFill>
                  <a:srgbClr val="00CC00"/>
                </a:solidFill>
                <a:latin typeface="Tahoma" panose="020B0604030504040204" pitchFamily="34" charset="0"/>
              </a:rPr>
              <a:t>:</a:t>
            </a:r>
            <a:endParaRPr lang="en-US" altLang="x-none" sz="3200" b="1">
              <a:solidFill>
                <a:srgbClr val="00CC00"/>
              </a:solidFill>
              <a:latin typeface="Tahoma" panose="020B0604030504040204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x-none" sz="3200">
                <a:latin typeface="Tahoma" panose="020B0604030504040204" pitchFamily="34" charset="0"/>
              </a:rPr>
              <a:t> </a:t>
            </a:r>
            <a:r>
              <a:rPr lang="en-US" altLang="x-none" sz="3200">
                <a:solidFill>
                  <a:srgbClr val="FFFF00"/>
                </a:solidFill>
                <a:latin typeface="Tahoma" panose="020B0604030504040204" pitchFamily="34" charset="0"/>
              </a:rPr>
              <a:t>- </a:t>
            </a:r>
            <a:r>
              <a:rPr lang="en-US" altLang="x-none" sz="3200" err="1">
                <a:solidFill>
                  <a:srgbClr val="FFFF00"/>
                </a:solidFill>
                <a:latin typeface="Tahoma" panose="020B0604030504040204" pitchFamily="34" charset="0"/>
              </a:rPr>
              <a:t>Quan</a:t>
            </a:r>
            <a:r>
              <a:rPr lang="en-US" altLang="x-none" sz="3200">
                <a:solidFill>
                  <a:srgbClr val="FFFF00"/>
                </a:solidFill>
                <a:latin typeface="Tahoma" panose="020B0604030504040204" pitchFamily="34" charset="0"/>
              </a:rPr>
              <a:t> </a:t>
            </a:r>
            <a:r>
              <a:rPr lang="en-US" altLang="x-none" sz="3200" err="1">
                <a:solidFill>
                  <a:srgbClr val="FFFF00"/>
                </a:solidFill>
                <a:latin typeface="Tahoma" panose="020B0604030504040204" pitchFamily="34" charset="0"/>
              </a:rPr>
              <a:t>sát</a:t>
            </a:r>
            <a:r>
              <a:rPr lang="en-US" altLang="x-none" sz="3200">
                <a:solidFill>
                  <a:srgbClr val="FFFF00"/>
                </a:solidFill>
                <a:latin typeface="Tahoma" panose="020B0604030504040204" pitchFamily="34" charset="0"/>
              </a:rPr>
              <a:t> </a:t>
            </a:r>
            <a:r>
              <a:rPr lang="en-US" altLang="x-none" sz="3200" err="1">
                <a:solidFill>
                  <a:srgbClr val="FFFF00"/>
                </a:solidFill>
                <a:latin typeface="Tahoma" panose="020B0604030504040204" pitchFamily="34" charset="0"/>
              </a:rPr>
              <a:t>Phương</a:t>
            </a:r>
            <a:r>
              <a:rPr lang="en-US" altLang="x-none" sz="3200">
                <a:solidFill>
                  <a:srgbClr val="FFFF00"/>
                </a:solidFill>
                <a:latin typeface="Tahoma" panose="020B0604030504040204" pitchFamily="34" charset="0"/>
              </a:rPr>
              <a:t> </a:t>
            </a:r>
            <a:r>
              <a:rPr lang="en-US" altLang="x-none" sz="3200" err="1">
                <a:solidFill>
                  <a:srgbClr val="FFFF00"/>
                </a:solidFill>
                <a:latin typeface="Tahoma" panose="020B0604030504040204" pitchFamily="34" charset="0"/>
              </a:rPr>
              <a:t>tiện</a:t>
            </a:r>
            <a:r>
              <a:rPr lang="en-US" altLang="x-none" sz="3200">
                <a:solidFill>
                  <a:srgbClr val="FFFF00"/>
                </a:solidFill>
                <a:latin typeface="Tahoma" panose="020B0604030504040204" pitchFamily="34" charset="0"/>
              </a:rPr>
              <a:t> </a:t>
            </a:r>
            <a:r>
              <a:rPr lang="en-US" altLang="x-none" sz="3200" err="1">
                <a:solidFill>
                  <a:srgbClr val="FFFF00"/>
                </a:solidFill>
                <a:latin typeface="Tahoma" panose="020B0604030504040204" pitchFamily="34" charset="0"/>
              </a:rPr>
              <a:t>và</a:t>
            </a:r>
            <a:r>
              <a:rPr lang="en-US" altLang="x-none" sz="3200">
                <a:solidFill>
                  <a:srgbClr val="FFFF00"/>
                </a:solidFill>
                <a:latin typeface="Tahoma" panose="020B0604030504040204" pitchFamily="34" charset="0"/>
              </a:rPr>
              <a:t> </a:t>
            </a:r>
            <a:r>
              <a:rPr lang="en-US" altLang="x-none" sz="3200" err="1">
                <a:solidFill>
                  <a:srgbClr val="FFFF00"/>
                </a:solidFill>
                <a:latin typeface="Tahoma" panose="020B0604030504040204" pitchFamily="34" charset="0"/>
              </a:rPr>
              <a:t>đèn</a:t>
            </a:r>
            <a:r>
              <a:rPr lang="en-US" altLang="x-none" sz="3200">
                <a:solidFill>
                  <a:srgbClr val="FFFF00"/>
                </a:solidFill>
                <a:latin typeface="Tahoma" panose="020B0604030504040204" pitchFamily="34" charset="0"/>
              </a:rPr>
              <a:t> </a:t>
            </a:r>
            <a:r>
              <a:rPr lang="en-US" altLang="x-none" sz="3200" err="1">
                <a:solidFill>
                  <a:srgbClr val="FFFF00"/>
                </a:solidFill>
                <a:latin typeface="Tahoma" panose="020B0604030504040204" pitchFamily="34" charset="0"/>
              </a:rPr>
              <a:t>tín</a:t>
            </a:r>
            <a:r>
              <a:rPr lang="en-US" altLang="x-none" sz="3200">
                <a:solidFill>
                  <a:srgbClr val="FFFF00"/>
                </a:solidFill>
                <a:latin typeface="Tahoma" panose="020B0604030504040204" pitchFamily="34" charset="0"/>
              </a:rPr>
              <a:t> </a:t>
            </a:r>
            <a:r>
              <a:rPr lang="en-US" altLang="x-none" sz="3200" err="1">
                <a:solidFill>
                  <a:srgbClr val="FFFF00"/>
                </a:solidFill>
                <a:latin typeface="Tahoma" panose="020B0604030504040204" pitchFamily="34" charset="0"/>
              </a:rPr>
              <a:t>hiệu</a:t>
            </a:r>
            <a:r>
              <a:rPr lang="en-US" altLang="x-none" sz="3200">
                <a:solidFill>
                  <a:srgbClr val="FFFF00"/>
                </a:solidFill>
                <a:latin typeface="Tahoma" panose="020B0604030504040204" pitchFamily="34" charset="0"/>
              </a:rPr>
              <a:t> GT </a:t>
            </a:r>
            <a:endParaRPr sz="3200" dirty="0">
              <a:solidFill>
                <a:srgbClr val="FFFF00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 advTm="3101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1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10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10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10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10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194" name="Em-Di-Qua-Nga-Tu-Duong-Pho.mp3">
            <a:hlinkClick r:id="" action="ppaction://media"/>
          </p:cNvPr>
          <p:cNvPicPr>
            <a:picLocks noRot="1"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8229600" y="64770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5" name="Left Arrow 8194"/>
          <p:cNvSpPr/>
          <p:nvPr/>
        </p:nvSpPr>
        <p:spPr>
          <a:xfrm>
            <a:off x="7924800" y="6400800"/>
            <a:ext cx="990600" cy="457200"/>
          </a:xfrm>
          <a:prstGeom prst="leftArrow">
            <a:avLst>
              <a:gd name="adj1" fmla="val 50000"/>
              <a:gd name="adj2" fmla="val 54166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pic>
        <p:nvPicPr>
          <p:cNvPr id="8196" name="Picture 8195" descr="00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25" y="4822825"/>
            <a:ext cx="9144000" cy="2057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7" name="Text Box 8196"/>
          <p:cNvSpPr txBox="1"/>
          <p:nvPr/>
        </p:nvSpPr>
        <p:spPr>
          <a:xfrm>
            <a:off x="1447800" y="685800"/>
            <a:ext cx="6248400" cy="18303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/>
            <a:r>
              <a:rPr lang="en-US" altLang="x-none" sz="4800" b="1">
                <a:solidFill>
                  <a:srgbClr val="FFFF00"/>
                </a:solidFill>
                <a:latin typeface="Times New Roman" panose="02020603050405020304" pitchFamily="18" charset="0"/>
              </a:rPr>
              <a:t>2, </a:t>
            </a:r>
            <a:r>
              <a:rPr lang="en-US" altLang="x-none" sz="4800" b="1" err="1">
                <a:solidFill>
                  <a:srgbClr val="FFFF00"/>
                </a:solidFill>
                <a:latin typeface="Times New Roman" panose="02020603050405020304" pitchFamily="18" charset="0"/>
              </a:rPr>
              <a:t>Nội</a:t>
            </a:r>
            <a:r>
              <a:rPr lang="en-US" altLang="x-none" sz="4800" b="1">
                <a:solidFill>
                  <a:srgbClr val="FFFF00"/>
                </a:solidFill>
                <a:latin typeface="Times New Roman" panose="02020603050405020304" pitchFamily="18" charset="0"/>
              </a:rPr>
              <a:t> dung:</a:t>
            </a:r>
            <a:endParaRPr lang="en-US" altLang="x-none" sz="4800" b="1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 algn="ctr" eaLnBrk="1" hangingPunct="1"/>
            <a:r>
              <a:rPr lang="en-US" altLang="x-none" sz="4800" b="1">
                <a:solidFill>
                  <a:srgbClr val="00FFFF"/>
                </a:solidFill>
                <a:latin typeface="Times New Roman" panose="02020603050405020304" pitchFamily="18" charset="0"/>
              </a:rPr>
              <a:t>* HĐ1: </a:t>
            </a:r>
            <a:r>
              <a:rPr lang="en-US" altLang="x-none" sz="4800" b="1" err="1">
                <a:solidFill>
                  <a:srgbClr val="00FFFF"/>
                </a:solidFill>
                <a:latin typeface="Times New Roman" panose="02020603050405020304" pitchFamily="18" charset="0"/>
              </a:rPr>
              <a:t>Dạy</a:t>
            </a:r>
            <a:r>
              <a:rPr lang="en-US" altLang="x-none" sz="4800" b="1">
                <a:solidFill>
                  <a:srgbClr val="00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x-none" sz="4800" b="1" err="1">
                <a:solidFill>
                  <a:srgbClr val="00FFFF"/>
                </a:solidFill>
                <a:latin typeface="Times New Roman" panose="02020603050405020304" pitchFamily="18" charset="0"/>
              </a:rPr>
              <a:t>hát</a:t>
            </a:r>
            <a:r>
              <a:rPr lang="en-US" altLang="x-none" sz="6600" b="1">
                <a:latin typeface="Times New Roman" panose="02020603050405020304" pitchFamily="18" charset="0"/>
              </a:rPr>
              <a:t> </a:t>
            </a:r>
            <a:endParaRPr lang="en-US" altLang="x-none" sz="6600" b="1">
              <a:latin typeface="Times New Roman" panose="02020603050405020304" pitchFamily="18" charset="0"/>
            </a:endParaRPr>
          </a:p>
        </p:txBody>
      </p:sp>
      <p:pic>
        <p:nvPicPr>
          <p:cNvPr id="8198" name="Picture 52" descr="DSTARS-P"/>
          <p:cNvPicPr>
            <a:picLocks noChangeAspect="1"/>
          </p:cNvPicPr>
          <p:nvPr/>
        </p:nvPicPr>
        <p:blipFill>
          <a:blip r:embed="rId5">
            <a:lum contrast="-6000"/>
          </a:blip>
          <a:stretch>
            <a:fillRect/>
          </a:stretch>
        </p:blipFill>
        <p:spPr>
          <a:xfrm>
            <a:off x="762000" y="4876800"/>
            <a:ext cx="1806575" cy="15986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9" name="Picture 8198" descr="1170269phoexz8m4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1333500" y="-1333500"/>
            <a:ext cx="609600" cy="3276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00" name="Picture 8199" descr="1170269phoexz8m4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7143750" y="-1123950"/>
            <a:ext cx="609600" cy="2857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01" name="Picture 8200" descr="1170269phoexz8m4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4343400" y="-1524000"/>
            <a:ext cx="609600" cy="3657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02" name="Picture 8201" descr="1170269phoexz8m4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1333500" y="-1333500"/>
            <a:ext cx="609600" cy="3276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03" name="Picture 52" descr="DSTARS-P"/>
          <p:cNvPicPr>
            <a:picLocks noChangeAspect="1"/>
          </p:cNvPicPr>
          <p:nvPr/>
        </p:nvPicPr>
        <p:blipFill>
          <a:blip r:embed="rId5">
            <a:lum contrast="-6000"/>
          </a:blip>
          <a:stretch>
            <a:fillRect/>
          </a:stretch>
        </p:blipFill>
        <p:spPr>
          <a:xfrm>
            <a:off x="6858000" y="762000"/>
            <a:ext cx="1806575" cy="15986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04" name="Picture 52" descr="DSTARS-P"/>
          <p:cNvPicPr>
            <a:picLocks noChangeAspect="1"/>
          </p:cNvPicPr>
          <p:nvPr/>
        </p:nvPicPr>
        <p:blipFill>
          <a:blip r:embed="rId5">
            <a:lum contrast="-6000"/>
          </a:blip>
          <a:stretch>
            <a:fillRect/>
          </a:stretch>
        </p:blipFill>
        <p:spPr>
          <a:xfrm>
            <a:off x="762000" y="914400"/>
            <a:ext cx="1806575" cy="15986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205" name="Rectangles 8204"/>
          <p:cNvSpPr/>
          <p:nvPr/>
        </p:nvSpPr>
        <p:spPr>
          <a:xfrm>
            <a:off x="533400" y="2743200"/>
            <a:ext cx="8458200" cy="20574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  <a:normAutofit/>
          </a:bodyPr>
          <a:p>
            <a:pPr algn="ctr"/>
            <a:r>
              <a:rPr lang="en-US" sz="3600" b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Em đi qua ngã tư đường phố</a:t>
            </a:r>
            <a:endParaRPr lang="en-US" sz="3600" b="1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0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80000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advTm="1115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charRg st="0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197">
                                            <p:txEl>
                                              <p:charRg st="0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197">
                                            <p:txEl>
                                              <p:charRg st="0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197">
                                            <p:txEl>
                                              <p:charRg st="0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charRg st="13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8197">
                                            <p:txEl>
                                              <p:charRg st="13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8197">
                                            <p:txEl>
                                              <p:charRg st="13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8197">
                                            <p:txEl>
                                              <p:charRg st="13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19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218" name="Picture 9217" descr="755219ckwns085ks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0800000">
            <a:off x="0" y="3886200"/>
            <a:ext cx="838200" cy="2514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19" name="Picture 9218" descr="firel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24600"/>
            <a:ext cx="9144000" cy="533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0" name="MVI_2450.avi">
            <a:hlinkClick r:id="" action="ppaction://media"/>
          </p:cNvPr>
          <p:cNvPicPr>
            <a:picLocks noRot="1" noChangeAspect="1"/>
          </p:cNvPicPr>
          <p:nvPr>
            <p:ph/>
            <a:videoFile r:link="rId3"/>
            <p:extLst>
              <p:ext uri="{DAA4B4D4-6D71-4841-9C94-3DE7FCFB9230}">
                <p14:media xmlns:p14="http://schemas.microsoft.com/office/powerpoint/2010/main" r:link="rId4"/>
              </p:ext>
            </p:extLst>
          </p:nvPr>
        </p:nvPicPr>
        <p:blipFill>
          <a:blip r:embed="rId5">
            <a:lum bright="10001" contrast="6000"/>
          </a:blip>
          <a:stretch>
            <a:fillRect/>
          </a:stretch>
        </p:blipFill>
        <p:spPr>
          <a:xfrm>
            <a:off x="1219200" y="1066800"/>
            <a:ext cx="6096000" cy="4572000"/>
          </a:xfrm>
        </p:spPr>
      </p:pic>
      <p:pic>
        <p:nvPicPr>
          <p:cNvPr id="9221" name="Picture 9220" descr="snowcones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685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2" name="Picture 9221" descr="755219ckwns085ks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0800000">
            <a:off x="0" y="0"/>
            <a:ext cx="838200" cy="2438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3" name="Picture 9222" descr="755219ckwns085ks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0800000">
            <a:off x="0" y="2057400"/>
            <a:ext cx="838200" cy="2438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4" name="Picture 9223" descr="755219ckwns085ks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0800000">
            <a:off x="8305800" y="0"/>
            <a:ext cx="838200" cy="2438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5" name="Picture 9224" descr="755219ckwns085ks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0800000">
            <a:off x="8305800" y="2057400"/>
            <a:ext cx="838200" cy="2438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6" name="Picture 9225" descr="755219ckwns085ks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0800000">
            <a:off x="8305800" y="3886200"/>
            <a:ext cx="838200" cy="2438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EmDiQuaNgaTuDuongPhoBeat-V.A-3743066 (mp3cut.net) (1)">
            <a:hlinkClick r:id="" action="ppaction://media"/>
          </p:cNvPr>
          <p:cNvPicPr/>
          <p:nvPr>
            <a:audioFile r:link="rId7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343400" y="3124200"/>
            <a:ext cx="619125" cy="619125"/>
          </a:xfrm>
          <a:prstGeom prst="rect">
            <a:avLst/>
          </a:prstGeom>
        </p:spPr>
      </p:pic>
    </p:spTree>
  </p:cSld>
  <p:clrMapOvr>
    <a:masterClrMapping/>
  </p:clrMapOvr>
  <p:transition advTm="5868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0" dur="2319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220"/>
                </p:tgtEl>
              </p:cMediaNode>
            </p:video>
            <p:audio>
              <p:cMediaNode>
                <p:cTn id="12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8434" name="Picture 18433" descr="2006092512023360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5" name="Text Placeholder 18434" descr="traffic_light_green_md_wht"/>
          <p:cNvPicPr>
            <a:picLocks noChangeAspect="1"/>
          </p:cNvPicPr>
          <p:nvPr>
            <p:ph type="body" idx="1"/>
          </p:nvPr>
        </p:nvPicPr>
        <p:blipFill>
          <a:blip r:embed="rId2">
            <a:lum contrast="1999"/>
          </a:blip>
          <a:stretch>
            <a:fillRect/>
          </a:stretch>
        </p:blipFill>
        <p:spPr>
          <a:xfrm rot="10800000">
            <a:off x="762000" y="990600"/>
            <a:ext cx="1250950" cy="3429000"/>
          </a:xfrm>
        </p:spPr>
      </p:pic>
      <p:sp>
        <p:nvSpPr>
          <p:cNvPr id="18436" name="Cube 18435"/>
          <p:cNvSpPr/>
          <p:nvPr/>
        </p:nvSpPr>
        <p:spPr>
          <a:xfrm>
            <a:off x="1333500" y="4337050"/>
            <a:ext cx="119063" cy="1905000"/>
          </a:xfrm>
          <a:prstGeom prst="cube">
            <a:avLst>
              <a:gd name="adj" fmla="val 25000"/>
            </a:avLst>
          </a:prstGeom>
          <a:solidFill>
            <a:srgbClr val="0000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18437" name="Flowchart: Magnetic Disk 18436"/>
          <p:cNvSpPr/>
          <p:nvPr/>
        </p:nvSpPr>
        <p:spPr>
          <a:xfrm>
            <a:off x="854075" y="6470650"/>
            <a:ext cx="990600" cy="381000"/>
          </a:xfrm>
          <a:prstGeom prst="flowChartMagneticDisk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18438" name="Flowchart: Magnetic Disk 18437"/>
          <p:cNvSpPr/>
          <p:nvPr/>
        </p:nvSpPr>
        <p:spPr>
          <a:xfrm>
            <a:off x="1104900" y="6242050"/>
            <a:ext cx="457200" cy="381000"/>
          </a:xfrm>
          <a:prstGeom prst="flowChartMagneticDisk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pic>
        <p:nvPicPr>
          <p:cNvPr id="18439" name="Picture 18438" descr="traffic_light_green_md_wht"/>
          <p:cNvPicPr>
            <a:picLocks noChangeAspect="1"/>
          </p:cNvPicPr>
          <p:nvPr/>
        </p:nvPicPr>
        <p:blipFill>
          <a:blip r:embed="rId2">
            <a:lum contrast="1999"/>
          </a:blip>
          <a:stretch>
            <a:fillRect/>
          </a:stretch>
        </p:blipFill>
        <p:spPr>
          <a:xfrm rot="10800000">
            <a:off x="4038600" y="2590800"/>
            <a:ext cx="555625" cy="1524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40" name="Cube 18439"/>
          <p:cNvSpPr/>
          <p:nvPr/>
        </p:nvSpPr>
        <p:spPr>
          <a:xfrm>
            <a:off x="4330700" y="4156075"/>
            <a:ext cx="76200" cy="1219200"/>
          </a:xfrm>
          <a:prstGeom prst="cube">
            <a:avLst>
              <a:gd name="adj" fmla="val 25000"/>
            </a:avLst>
          </a:prstGeom>
          <a:solidFill>
            <a:srgbClr val="0000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18441" name="Flowchart: Magnetic Disk 18440"/>
          <p:cNvSpPr/>
          <p:nvPr/>
        </p:nvSpPr>
        <p:spPr>
          <a:xfrm>
            <a:off x="4146550" y="5514975"/>
            <a:ext cx="425450" cy="200025"/>
          </a:xfrm>
          <a:prstGeom prst="flowChartMagneticDisk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18442" name="Flowchart: Magnetic Disk 18441"/>
          <p:cNvSpPr/>
          <p:nvPr/>
        </p:nvSpPr>
        <p:spPr>
          <a:xfrm>
            <a:off x="4244975" y="5353050"/>
            <a:ext cx="223838" cy="200025"/>
          </a:xfrm>
          <a:prstGeom prst="flowChartMagneticDisk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2" name="Text Box 1"/>
          <p:cNvSpPr txBox="1"/>
          <p:nvPr/>
        </p:nvSpPr>
        <p:spPr>
          <a:xfrm>
            <a:off x="2792095" y="466090"/>
            <a:ext cx="35325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/>
          </a:p>
        </p:txBody>
      </p:sp>
      <p:pic>
        <p:nvPicPr>
          <p:cNvPr id="3" name="mix_20s (audio-joiner.com).mp3 to nhỏ">
            <a:hlinkClick r:id="" action="ppaction://media"/>
          </p:cNvPr>
          <p:cNvPicPr/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2120" y="3119120"/>
            <a:ext cx="619125" cy="619125"/>
          </a:xfrm>
          <a:prstGeom prst="rect">
            <a:avLst/>
          </a:prstGeom>
        </p:spPr>
      </p:pic>
    </p:spTree>
  </p:cSld>
  <p:clrMapOvr>
    <a:masterClrMapping/>
  </p:clrMapOvr>
  <p:transition advTm="4223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201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Text Placeholder 11265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dirty="0"/>
          </a:p>
        </p:txBody>
      </p:sp>
      <p:pic>
        <p:nvPicPr>
          <p:cNvPr id="11267" name="Picture 11266" descr="khoai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295400"/>
            <a:ext cx="9144000" cy="5562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68" name="Text Box 11267"/>
          <p:cNvSpPr txBox="1"/>
          <p:nvPr/>
        </p:nvSpPr>
        <p:spPr>
          <a:xfrm>
            <a:off x="914400" y="4829175"/>
            <a:ext cx="838200" cy="14335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x-none" sz="8800" b="1">
                <a:solidFill>
                  <a:schemeClr val="bg2"/>
                </a:solidFill>
                <a:latin typeface=".VnAvant" panose="020B7200000000000000" pitchFamily="34" charset="0"/>
              </a:rPr>
              <a:t>4</a:t>
            </a:r>
            <a:endParaRPr lang="en-US" altLang="x-none" sz="8800" b="1">
              <a:solidFill>
                <a:schemeClr val="bg2"/>
              </a:solidFill>
              <a:latin typeface=".VnAvant" panose="020B7200000000000000" pitchFamily="34" charset="0"/>
            </a:endParaRPr>
          </a:p>
        </p:txBody>
      </p:sp>
      <p:sp>
        <p:nvSpPr>
          <p:cNvPr id="11269" name="Text Box 11268"/>
          <p:cNvSpPr txBox="1"/>
          <p:nvPr/>
        </p:nvSpPr>
        <p:spPr>
          <a:xfrm>
            <a:off x="4038600" y="2057400"/>
            <a:ext cx="838200" cy="14335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x-none" sz="8800" b="1">
                <a:solidFill>
                  <a:schemeClr val="bg2"/>
                </a:solidFill>
                <a:latin typeface=".VnAvant" panose="020B7200000000000000" pitchFamily="34" charset="0"/>
              </a:rPr>
              <a:t>2</a:t>
            </a:r>
            <a:endParaRPr lang="en-US" altLang="x-none" sz="8800" b="1">
              <a:solidFill>
                <a:schemeClr val="bg2"/>
              </a:solidFill>
              <a:latin typeface=".VnAvant" panose="020B7200000000000000" pitchFamily="34" charset="0"/>
            </a:endParaRPr>
          </a:p>
        </p:txBody>
      </p:sp>
      <p:sp>
        <p:nvSpPr>
          <p:cNvPr id="11270" name="Text Box 11269"/>
          <p:cNvSpPr txBox="1"/>
          <p:nvPr/>
        </p:nvSpPr>
        <p:spPr>
          <a:xfrm>
            <a:off x="1066800" y="2209800"/>
            <a:ext cx="838200" cy="14335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x-none" sz="8800" b="1">
                <a:solidFill>
                  <a:schemeClr val="bg2"/>
                </a:solidFill>
                <a:latin typeface=".VnAvant" panose="020B7200000000000000" pitchFamily="34" charset="0"/>
              </a:rPr>
              <a:t>1</a:t>
            </a:r>
            <a:endParaRPr lang="en-US" altLang="x-none" sz="8800" b="1">
              <a:solidFill>
                <a:schemeClr val="bg2"/>
              </a:solidFill>
              <a:latin typeface=".VnAvant" panose="020B7200000000000000" pitchFamily="34" charset="0"/>
            </a:endParaRPr>
          </a:p>
        </p:txBody>
      </p:sp>
      <p:sp>
        <p:nvSpPr>
          <p:cNvPr id="11271" name="Text Box 11270"/>
          <p:cNvSpPr txBox="1"/>
          <p:nvPr/>
        </p:nvSpPr>
        <p:spPr>
          <a:xfrm>
            <a:off x="4038600" y="4806950"/>
            <a:ext cx="838200" cy="14335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x-none" sz="8800" b="1">
                <a:solidFill>
                  <a:schemeClr val="bg2"/>
                </a:solidFill>
                <a:latin typeface=".VnAvant" panose="020B7200000000000000" pitchFamily="34" charset="0"/>
              </a:rPr>
              <a:t>5</a:t>
            </a:r>
            <a:endParaRPr lang="en-US" altLang="x-none" sz="8800" b="1">
              <a:solidFill>
                <a:schemeClr val="bg2"/>
              </a:solidFill>
              <a:latin typeface=".VnAvant" panose="020B7200000000000000" pitchFamily="34" charset="0"/>
            </a:endParaRPr>
          </a:p>
        </p:txBody>
      </p:sp>
      <p:sp>
        <p:nvSpPr>
          <p:cNvPr id="11272" name="Text Box 11271"/>
          <p:cNvSpPr txBox="1"/>
          <p:nvPr/>
        </p:nvSpPr>
        <p:spPr>
          <a:xfrm>
            <a:off x="7391400" y="2209800"/>
            <a:ext cx="838200" cy="14335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x-none" sz="8800" b="1">
                <a:solidFill>
                  <a:schemeClr val="bg2"/>
                </a:solidFill>
                <a:latin typeface=".VnAvant" panose="020B7200000000000000" pitchFamily="34" charset="0"/>
              </a:rPr>
              <a:t>3</a:t>
            </a:r>
            <a:endParaRPr lang="en-US" altLang="x-none" sz="8800" b="1">
              <a:solidFill>
                <a:schemeClr val="bg2"/>
              </a:solidFill>
              <a:latin typeface=".VnAvant" panose="020B7200000000000000" pitchFamily="34" charset="0"/>
            </a:endParaRPr>
          </a:p>
        </p:txBody>
      </p:sp>
      <p:sp>
        <p:nvSpPr>
          <p:cNvPr id="11273" name="Text Box 11272"/>
          <p:cNvSpPr txBox="1"/>
          <p:nvPr/>
        </p:nvSpPr>
        <p:spPr>
          <a:xfrm>
            <a:off x="7239000" y="4806950"/>
            <a:ext cx="838200" cy="14335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x-none" sz="8800" b="1">
                <a:solidFill>
                  <a:schemeClr val="bg2"/>
                </a:solidFill>
                <a:latin typeface=".VnAvant" panose="020B7200000000000000" pitchFamily="34" charset="0"/>
              </a:rPr>
              <a:t>6</a:t>
            </a:r>
            <a:endParaRPr lang="en-US" altLang="x-none" sz="8800" b="1">
              <a:solidFill>
                <a:schemeClr val="bg2"/>
              </a:solidFill>
              <a:latin typeface=".VnAvant" panose="020B7200000000000000" pitchFamily="34" charset="0"/>
            </a:endParaRPr>
          </a:p>
        </p:txBody>
      </p:sp>
      <p:sp>
        <p:nvSpPr>
          <p:cNvPr id="11274" name="Rectangles 11273"/>
          <p:cNvSpPr/>
          <p:nvPr/>
        </p:nvSpPr>
        <p:spPr>
          <a:xfrm>
            <a:off x="1600200" y="228600"/>
            <a:ext cx="6248400" cy="1000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 b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80000"/>
                    </a:srgbClr>
                  </a:outerShdw>
                </a:effectLst>
                <a:latin typeface=".VnVogue" panose="020B7200000000000000" pitchFamily="34" charset="0"/>
                <a:ea typeface=".VnVogue" panose="020B7200000000000000" pitchFamily="34" charset="0"/>
              </a:rPr>
              <a:t>Trß ch¬i ©m nh¹c</a:t>
            </a:r>
            <a:endParaRPr lang="en-US" sz="3600" b="1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0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80000"/>
                  </a:srgbClr>
                </a:outerShdw>
              </a:effectLst>
              <a:latin typeface=".VnVogue" panose="020B7200000000000000" pitchFamily="34" charset="0"/>
              <a:ea typeface=".VnVogue" panose="020B7200000000000000" pitchFamily="34" charset="0"/>
            </a:endParaRPr>
          </a:p>
        </p:txBody>
      </p:sp>
      <p:sp>
        <p:nvSpPr>
          <p:cNvPr id="11275" name="Rectangles 11274"/>
          <p:cNvSpPr/>
          <p:nvPr/>
        </p:nvSpPr>
        <p:spPr>
          <a:xfrm>
            <a:off x="0" y="1295400"/>
            <a:ext cx="3048000" cy="2819400"/>
          </a:xfrm>
          <a:prstGeom prst="rect">
            <a:avLst/>
          </a:prstGeom>
          <a:solidFill>
            <a:srgbClr val="0000FF"/>
          </a:solidFill>
          <a:ln w="76200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en-US" altLang="x-none" sz="8800" b="1">
                <a:solidFill>
                  <a:schemeClr val="bg2"/>
                </a:solidFill>
                <a:latin typeface=".VnAvant" panose="020B7200000000000000" pitchFamily="34" charset="0"/>
              </a:rPr>
              <a:t>1</a:t>
            </a:r>
            <a:endParaRPr sz="8800" b="1" dirty="0">
              <a:solidFill>
                <a:schemeClr val="bg2"/>
              </a:solidFill>
              <a:latin typeface=".VnAvant" panose="020B7200000000000000" pitchFamily="34" charset="0"/>
            </a:endParaRPr>
          </a:p>
        </p:txBody>
      </p:sp>
    </p:spTree>
    <p:custDataLst>
      <p:tags r:id="rId2"/>
    </p:custDataLst>
  </p:cSld>
  <p:clrMapOvr>
    <a:masterClrMapping/>
  </p:clrMapOvr>
  <p:transition advTm="2361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charRg st="0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266">
                                            <p:txEl>
                                              <p:charRg st="0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266">
                                            <p:txEl>
                                              <p:charRg st="0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266">
                                            <p:txEl>
                                              <p:charRg st="0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266">
                                            <p:txEl>
                                              <p:charRg st="0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" dur="1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1" dur="1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2" dur="1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1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build="p"/>
      <p:bldP spid="11268" grpId="0"/>
      <p:bldP spid="11269" grpId="0"/>
      <p:bldP spid="11270" grpId="0"/>
      <p:bldP spid="11271" grpId="0"/>
      <p:bldP spid="11272" grpId="0"/>
      <p:bldP spid="11273" grpId="0"/>
      <p:bldP spid="1127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0" name="Title 12289"/>
          <p:cNvSpPr>
            <a:spLocks noGrp="1"/>
          </p:cNvSpPr>
          <p:nvPr>
            <p:ph type="title"/>
          </p:nvPr>
        </p:nvSpPr>
        <p:spPr/>
        <p:txBody>
          <a:bodyPr anchor="ctr" anchorCtr="1"/>
          <a:p>
            <a:endParaRPr dirty="0"/>
          </a:p>
        </p:txBody>
      </p:sp>
      <p:pic>
        <p:nvPicPr>
          <p:cNvPr id="12291" name="Text Placeholder 12290" descr="train_steam_engine_md_wht"/>
          <p:cNvPicPr>
            <a:picLocks noChangeAspect="1"/>
          </p:cNvPicPr>
          <p:nvPr>
            <p:ph type="body"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 advTm="51495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TIMING" val="|11.1"/>
</p:tagLst>
</file>

<file path=ppt/tags/tag2.xml><?xml version="1.0" encoding="utf-8"?>
<p:tagLst xmlns:p="http://schemas.openxmlformats.org/presentationml/2006/main">
  <p:tag name="TIMING" val="|16.1"/>
</p:tagLst>
</file>

<file path=ppt/tags/tag3.xml><?xml version="1.0" encoding="utf-8"?>
<p:tagLst xmlns:p="http://schemas.openxmlformats.org/presentationml/2006/main">
  <p:tag name="TIMING" val="|3.7|4.9"/>
</p:tagLst>
</file>

<file path=ppt/tags/tag4.xml><?xml version="1.0" encoding="utf-8"?>
<p:tagLst xmlns:p="http://schemas.openxmlformats.org/presentationml/2006/main">
  <p:tag name="TIMING" val="|9.3"/>
</p:tagLst>
</file>

<file path=ppt/tags/tag5.xml><?xml version="1.0" encoding="utf-8"?>
<p:tagLst xmlns:p="http://schemas.openxmlformats.org/presentationml/2006/main">
  <p:tag name="TIMING" val="|41.6"/>
</p:tagLst>
</file>

<file path=ppt/tags/tag6.xml><?xml version="1.0" encoding="utf-8"?>
<p:tagLst xmlns:p="http://schemas.openxmlformats.org/presentationml/2006/main">
  <p:tag name="TIMING" val="|2.7"/>
</p:tagLst>
</file>

<file path=ppt/tags/tag7.xml><?xml version="1.0" encoding="utf-8"?>
<p:tagLst xmlns:p="http://schemas.openxmlformats.org/presentationml/2006/main">
  <p:tag name="TIMING" val="|3.6"/>
</p:tagLst>
</file>

<file path=ppt/tags/tag8.xml><?xml version="1.0" encoding="utf-8"?>
<p:tagLst xmlns:p="http://schemas.openxmlformats.org/presentationml/2006/main">
  <p:tag name="TIMING" val="|3.4"/>
</p:tagLst>
</file>

<file path=ppt/theme/theme1.xml><?xml version="1.0" encoding="utf-8"?>
<a:theme xmlns:a="http://schemas.openxmlformats.org/drawingml/2006/main" name="Curtain Call">
  <a:themeElements>
    <a:clrScheme name="">
      <a:dk1>
        <a:srgbClr val="FFFFFF"/>
      </a:dk1>
      <a:lt1>
        <a:srgbClr val="800000"/>
      </a:lt1>
      <a:dk2>
        <a:srgbClr val="FFFFCC"/>
      </a:dk2>
      <a:lt2>
        <a:srgbClr val="602000"/>
      </a:lt2>
      <a:accent1>
        <a:srgbClr val="FF3300"/>
      </a:accent1>
      <a:accent2>
        <a:srgbClr val="000000"/>
      </a:accent2>
      <a:accent3>
        <a:srgbClr val="C1AAAA"/>
      </a:accent3>
      <a:accent4>
        <a:srgbClr val="DCDCDC"/>
      </a:accent4>
      <a:accent5>
        <a:srgbClr val="FFADAA"/>
      </a:accent5>
      <a:accent6>
        <a:srgbClr val="000000"/>
      </a:accent6>
      <a:hlink>
        <a:srgbClr val="EBF25A"/>
      </a:hlink>
      <a:folHlink>
        <a:srgbClr val="F2AA68"/>
      </a:folHlink>
    </a:clrScheme>
    <a:fontScheme name="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FFFFFF"/>
        </a:dk1>
        <a:lt1>
          <a:srgbClr val="800000"/>
        </a:lt1>
        <a:dk2>
          <a:srgbClr val="FFFFCC"/>
        </a:dk2>
        <a:lt2>
          <a:srgbClr val="602000"/>
        </a:lt2>
        <a:accent1>
          <a:srgbClr val="FF3300"/>
        </a:accent1>
        <a:accent2>
          <a:srgbClr val="000000"/>
        </a:accent2>
        <a:accent3>
          <a:srgbClr val="C1AAAA"/>
        </a:accent3>
        <a:accent4>
          <a:srgbClr val="DCDCDC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D8F6F8"/>
        </a:dk2>
        <a:lt2>
          <a:srgbClr val="000066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CDCDC"/>
        </a:accent4>
        <a:accent5>
          <a:srgbClr val="AACAFF"/>
        </a:accent5>
        <a:accent6>
          <a:srgbClr val="000033"/>
        </a:accent6>
        <a:hlink>
          <a:srgbClr val="DDD925"/>
        </a:hlink>
        <a:folHlink>
          <a:srgbClr val="72C6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0066"/>
        </a:lt1>
        <a:dk2>
          <a:srgbClr val="FDFBE3"/>
        </a:dk2>
        <a:lt2>
          <a:srgbClr val="4C3D57"/>
        </a:lt2>
        <a:accent1>
          <a:srgbClr val="976C9E"/>
        </a:accent1>
        <a:accent2>
          <a:srgbClr val="1E1822"/>
        </a:accent2>
        <a:accent3>
          <a:srgbClr val="B9AAB9"/>
        </a:accent3>
        <a:accent4>
          <a:srgbClr val="DCDCDC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00"/>
        </a:lt1>
        <a:dk2>
          <a:srgbClr val="D3F1DB"/>
        </a:dk2>
        <a:lt2>
          <a:srgbClr val="334D3F"/>
        </a:lt2>
        <a:accent1>
          <a:srgbClr val="4A6D84"/>
        </a:accent1>
        <a:accent2>
          <a:srgbClr val="213329"/>
        </a:accent2>
        <a:accent3>
          <a:srgbClr val="AAC1AA"/>
        </a:accent3>
        <a:accent4>
          <a:srgbClr val="DCDCDC"/>
        </a:accent4>
        <a:accent5>
          <a:srgbClr val="B2BB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D8771"/>
        </a:lt1>
        <a:dk2>
          <a:srgbClr val="ECECB2"/>
        </a:dk2>
        <a:lt2>
          <a:srgbClr val="566858"/>
        </a:lt2>
        <a:accent1>
          <a:srgbClr val="76A571"/>
        </a:accent1>
        <a:accent2>
          <a:srgbClr val="465648"/>
        </a:accent2>
        <a:accent3>
          <a:srgbClr val="BBC3BC"/>
        </a:accent3>
        <a:accent4>
          <a:srgbClr val="DCDCDC"/>
        </a:accent4>
        <a:accent5>
          <a:srgbClr val="BDCFBC"/>
        </a:accent5>
        <a:accent6>
          <a:srgbClr val="3E4C40"/>
        </a:accent6>
        <a:hlink>
          <a:srgbClr val="FFDC0B"/>
        </a:hlink>
        <a:folHlink>
          <a:srgbClr val="FC991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D8784"/>
        </a:lt1>
        <a:dk2>
          <a:srgbClr val="B8DEC6"/>
        </a:dk2>
        <a:lt2>
          <a:srgbClr val="0A686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CDCDC"/>
        </a:accent4>
        <a:accent5>
          <a:srgbClr val="AFBDB3"/>
        </a:accent5>
        <a:accent6>
          <a:srgbClr val="004947"/>
        </a:accent6>
        <a:hlink>
          <a:srgbClr val="00E0A5"/>
        </a:hlink>
        <a:folHlink>
          <a:srgbClr val="00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E87AC"/>
        </a:lt1>
        <a:dk2>
          <a:srgbClr val="FFFFFF"/>
        </a:dk2>
        <a:lt2>
          <a:srgbClr val="50688C"/>
        </a:lt2>
        <a:accent1>
          <a:srgbClr val="376EA5"/>
        </a:accent1>
        <a:accent2>
          <a:srgbClr val="445876"/>
        </a:accent2>
        <a:accent3>
          <a:srgbClr val="BBC3D2"/>
        </a:accent3>
        <a:accent4>
          <a:srgbClr val="DCDCDC"/>
        </a:accent4>
        <a:accent5>
          <a:srgbClr val="AEBBCF"/>
        </a:accent5>
        <a:accent6>
          <a:srgbClr val="3C4E69"/>
        </a:accent6>
        <a:hlink>
          <a:srgbClr val="66CCFF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ADE"/>
        </a:accent3>
        <a:accent4>
          <a:srgbClr val="000000"/>
        </a:accent4>
        <a:accent5>
          <a:srgbClr val="DCDCDC"/>
        </a:accent5>
        <a:accent6>
          <a:srgbClr val="9D9A81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CACAC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Curtain Call</Template>
  <TotalTime>0</TotalTime>
  <Words>1436</Words>
  <Application>WPS Presentation</Application>
  <PresentationFormat>On-screen Show</PresentationFormat>
  <Paragraphs>151</Paragraphs>
  <Slides>19</Slides>
  <Notes>0</Notes>
  <HiddenSlides>0</HiddenSlides>
  <MMClips>5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0" baseType="lpstr">
      <vt:lpstr>Arial</vt:lpstr>
      <vt:lpstr>SimSun</vt:lpstr>
      <vt:lpstr>Wingdings</vt:lpstr>
      <vt:lpstr>Tahoma</vt:lpstr>
      <vt:lpstr>Times New Roman</vt:lpstr>
      <vt:lpstr>.VnTime</vt:lpstr>
      <vt:lpstr>.VnAvant</vt:lpstr>
      <vt:lpstr>.VnVogue</vt:lpstr>
      <vt:lpstr>Microsoft YaHei</vt:lpstr>
      <vt:lpstr>Arial Unicode MS</vt:lpstr>
      <vt:lpstr>Curtain Call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ISTC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mngiangbienc1 mngiangbienc1</cp:lastModifiedBy>
  <cp:revision>36</cp:revision>
  <dcterms:created xsi:type="dcterms:W3CDTF">2015-01-24T16:01:00Z</dcterms:created>
  <dcterms:modified xsi:type="dcterms:W3CDTF">2024-03-25T05:59:44Z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6593DC87F897495CB44BC69A7DC9841B_12</vt:lpwstr>
  </property>
  <property fmtid="{D5CDD505-2E9C-101B-9397-08002B2CF9AE}" pid="3" name="KSOProductBuildVer">
    <vt:lpwstr>1033-12.2.0.13489</vt:lpwstr>
  </property>
</Properties>
</file>