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9" r:id="rId5"/>
    <p:sldId id="273" r:id="rId6"/>
    <p:sldId id="260" r:id="rId7"/>
    <p:sldId id="268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4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5827"/>
            <a:ext cx="10363200" cy="553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  <a:endPara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Xé dán mắt dứa(tiết mẫu)</a:t>
            </a:r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3-4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Nhung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2024- 2025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LOGO_TRƯỜNG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805" y="1371600"/>
            <a:ext cx="1087755" cy="10877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Qủa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QuaGi-BeMinhVy-6721557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45678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41910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5000"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-28575"/>
            <a:ext cx="120396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ý tưởng của trẻ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WPS Presentation</Application>
  <PresentationFormat>Widescreen</PresentationFormat>
  <Paragraphs>38</Paragraphs>
  <Slides>7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Techsi.vn</dc:creator>
  <cp:lastModifiedBy>mngiangbienc1 mngiangbienc1</cp:lastModifiedBy>
  <cp:revision>22</cp:revision>
  <dcterms:created xsi:type="dcterms:W3CDTF">2024-03-25T08:51:00Z</dcterms:created>
  <dcterms:modified xsi:type="dcterms:W3CDTF">2025-02-07T04:37:27Z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45533A7358C94D90A8913577FBE7941A_13</vt:lpwstr>
  </property>
  <property fmtid="{D5CDD505-2E9C-101B-9397-08002B2CF9AE}" pid="3" name="KSOProductBuildVer">
    <vt:lpwstr>1033-12.2.0.19805</vt:lpwstr>
  </property>
</Properties>
</file>